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notesSlides/notesSlide2.xml" ContentType="application/vnd.openxmlformats-officedocument.presentationml.notesSlide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slideLayouts/slideLayout35.xml" ContentType="application/vnd.openxmlformats-officedocument.presentationml.slideLayout+xml"/>
  <Override PartName="/ppt/tags/tag96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slideLayouts/slideLayout24.xml" ContentType="application/vnd.openxmlformats-officedocument.presentationml.slideLayout+xml"/>
  <Override PartName="/ppt/tags/tag85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09.xml" ContentType="application/vnd.openxmlformats-officedocument.presentationml.tags+xml"/>
  <Override PartName="/ppt/tags/tag138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45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tags/tag105.xml" ContentType="application/vnd.openxmlformats-officedocument.presentationml.tags+xml"/>
  <Override PartName="/ppt/tags/tag134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tags/tag101.xml" ContentType="application/vnd.openxmlformats-officedocument.presentationml.tags+xml"/>
  <Override PartName="/ppt/tags/tag130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slideLayouts/slideLayout25.xml" ContentType="application/vnd.openxmlformats-officedocument.presentationml.slideLayout+xml"/>
  <Override PartName="/ppt/tags/tag68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slideLayouts/slideLayout32.xml" ContentType="application/vnd.openxmlformats-officedocument.presentationml.slideLayout+xml"/>
  <Override PartName="/ppt/tags/tag57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Layouts/slideLayout21.xml" ContentType="application/vnd.openxmlformats-officedocument.presentationml.slideLayout+xml"/>
  <Override PartName="/ppt/tags/tag64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20.xml" ContentType="application/vnd.openxmlformats-officedocument.presentationml.tags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Layouts/slideLayout19.xml" ContentType="application/vnd.openxmlformats-officedocument.presentationml.slideLayout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heme/theme3.xml" ContentType="application/vnd.openxmlformats-officedocument.theme+xml"/>
  <Override PartName="/ppt/tags/tag120.xml" ContentType="application/vnd.openxmlformats-officedocument.presentationml.tags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slideLayouts/slideLayout26.xml" ContentType="application/vnd.openxmlformats-officedocument.presentationml.slideLayout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slideMasters/slideMaster2.xml" ContentType="application/vnd.openxmlformats-officedocument.presentationml.slideMaster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notesSlides/notesSlide1.xml" ContentType="application/vnd.openxmlformats-officedocument.presentationml.notesSlide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slideLayouts/slideLayout34.xml" ContentType="application/vnd.openxmlformats-officedocument.presentationml.slideLayout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slideLayouts/slideLayout23.xml" ContentType="application/vnd.openxmlformats-officedocument.presentationml.slideLayout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slideLayouts/slideLayout12.xml" ContentType="application/vnd.openxmlformats-officedocument.presentationml.slideLayout+xml"/>
  <Override PartName="/ppt/tags/tag26.xml" ContentType="application/vnd.openxmlformats-officedocument.presentationml.tags+xml"/>
  <Override PartName="/ppt/slideLayouts/slideLayout30.xml" ContentType="application/vnd.openxmlformats-officedocument.presentationml.slideLayout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22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Layouts/slideLayout28.xml" ContentType="application/vnd.openxmlformats-officedocument.presentationml.slideLayout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  <p:sldMasterId id="2147483679" r:id="rId2"/>
  </p:sldMasterIdLst>
  <p:notesMasterIdLst>
    <p:notesMasterId r:id="rId12"/>
  </p:notesMasterIdLst>
  <p:sldIdLst>
    <p:sldId id="257" r:id="rId3"/>
    <p:sldId id="259" r:id="rId4"/>
    <p:sldId id="260" r:id="rId5"/>
    <p:sldId id="265" r:id="rId6"/>
    <p:sldId id="266" r:id="rId7"/>
    <p:sldId id="262" r:id="rId8"/>
    <p:sldId id="261" r:id="rId9"/>
    <p:sldId id="263" r:id="rId10"/>
    <p:sldId id="264" r:id="rId11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作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8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096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96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 lIns="91440" tIns="45720" rIns="91440" bIns="45720" rtlCol="0"/>
          <a:lstStyle/>
          <a:p>
            <a:pPr fontAlgn="auto"/>
            <a:r>
              <a:rPr lang="zh-CN" altLang="en-US" b="1" strike="noStrike" spc="16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sym typeface="+mn-ea"/>
              </a:rPr>
              <a:t>眼睛离书本</a:t>
            </a:r>
            <a:r>
              <a:rPr lang="en-US" altLang="zh-CN" b="1" strike="noStrike" spc="16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sym typeface="+mn-ea"/>
              </a:rPr>
              <a:t>1</a:t>
            </a:r>
            <a:r>
              <a:rPr lang="zh-CN" altLang="en-US" b="1" strike="noStrike" spc="16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sym typeface="+mn-ea"/>
              </a:rPr>
              <a:t>尺</a:t>
            </a:r>
            <a:endParaRPr lang="zh-CN" altLang="en-US" b="1" strike="noStrike" spc="160" noProof="1">
              <a:solidFill>
                <a:schemeClr val="dk1"/>
              </a:solidFill>
              <a:uFillTx/>
              <a:latin typeface="Arial" panose="020B0604020202020204" pitchFamily="34" charset="0"/>
              <a:ea typeface="汉仪正圆 55简" charset="-122"/>
            </a:endParaRPr>
          </a:p>
          <a:p>
            <a:pPr fontAlgn="auto"/>
            <a:endParaRPr lang="zh-CN" altLang="en-US" strike="noStrike" noProof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 lIns="91440" tIns="45720" rIns="91440" bIns="45720" rtlCol="0"/>
          <a:lstStyle/>
          <a:p>
            <a:pPr fontAlgn="auto"/>
            <a:r>
              <a:rPr lang="zh-CN" altLang="en-US" b="1" strike="noStrike" spc="16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sym typeface="+mn-ea"/>
              </a:rPr>
              <a:t>眼睛离书本</a:t>
            </a:r>
            <a:r>
              <a:rPr lang="en-US" altLang="zh-CN" b="1" strike="noStrike" spc="16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sym typeface="+mn-ea"/>
              </a:rPr>
              <a:t>1</a:t>
            </a:r>
            <a:r>
              <a:rPr lang="zh-CN" altLang="en-US" b="1" strike="noStrike" spc="16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sym typeface="+mn-ea"/>
              </a:rPr>
              <a:t>尺</a:t>
            </a:r>
            <a:endParaRPr lang="zh-CN" altLang="en-US" b="1" strike="noStrike" spc="160" noProof="1">
              <a:solidFill>
                <a:schemeClr val="dk1"/>
              </a:solidFill>
              <a:uFillTx/>
              <a:latin typeface="Arial" panose="020B0604020202020204" pitchFamily="34" charset="0"/>
              <a:ea typeface="汉仪正圆 55简" charset="-122"/>
            </a:endParaRPr>
          </a:p>
          <a:p>
            <a:pPr fontAlgn="auto"/>
            <a:endParaRPr lang="zh-CN" altLang="en-US" strike="noStrike" noProof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2.png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2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image" Target="../media/image2.png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2.pn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2.xml"/><Relationship Id="rId4" Type="http://schemas.openxmlformats.org/officeDocument/2006/relationships/tags" Target="../tags/tag4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image" Target="../media/image2.png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image" Target="../media/image2.png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7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7" Type="http://schemas.openxmlformats.org/officeDocument/2006/relationships/image" Target="../media/image5.png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7" Type="http://schemas.openxmlformats.org/officeDocument/2006/relationships/image" Target="../media/image5.png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6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7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8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9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5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image" Target="../media/image2.png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7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7" Type="http://schemas.openxmlformats.org/officeDocument/2006/relationships/image" Target="../media/image2.png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7" Type="http://schemas.openxmlformats.org/officeDocument/2006/relationships/image" Target="../media/image2.png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3.xml"/><Relationship Id="rId4" Type="http://schemas.openxmlformats.org/officeDocument/2006/relationships/tags" Target="../tags/tag8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7" Type="http://schemas.openxmlformats.org/officeDocument/2006/relationships/image" Target="../media/image2.png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8.xml"/><Relationship Id="rId4" Type="http://schemas.openxmlformats.org/officeDocument/2006/relationships/tags" Target="../tags/tag87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7" Type="http://schemas.openxmlformats.org/officeDocument/2006/relationships/image" Target="../media/image2.png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93.xml"/><Relationship Id="rId4" Type="http://schemas.openxmlformats.org/officeDocument/2006/relationships/tags" Target="../tags/tag9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7" Type="http://schemas.openxmlformats.org/officeDocument/2006/relationships/image" Target="../media/image2.png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98.xml"/><Relationship Id="rId4" Type="http://schemas.openxmlformats.org/officeDocument/2006/relationships/tags" Target="../tags/tag97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7" Type="http://schemas.openxmlformats.org/officeDocument/2006/relationships/image" Target="../media/image2.png"/><Relationship Id="rId2" Type="http://schemas.openxmlformats.org/officeDocument/2006/relationships/tags" Target="../tags/tag100.xml"/><Relationship Id="rId1" Type="http://schemas.openxmlformats.org/officeDocument/2006/relationships/tags" Target="../tags/tag99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03.xml"/><Relationship Id="rId4" Type="http://schemas.openxmlformats.org/officeDocument/2006/relationships/tags" Target="../tags/tag10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5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图片 1" descr="卡通人物&#10;&#10;中度可信度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副标题 1"/>
          <p:cNvSpPr>
            <a:spLocks noGrp="1"/>
          </p:cNvSpPr>
          <p:nvPr>
            <p:ph type="subTitle" idx="1" hasCustomPrompt="1"/>
          </p:nvPr>
        </p:nvSpPr>
        <p:spPr>
          <a:xfrm>
            <a:off x="3407165" y="3532720"/>
            <a:ext cx="2329669" cy="307505"/>
          </a:xfrm>
          <a:noFill/>
        </p:spPr>
        <p:txBody>
          <a:bodyPr vert="horz" wrap="square" lIns="101600" tIns="0" rIns="82550" bIns="0" rtlCol="0" anchor="b">
            <a:normAutofit/>
          </a:bodyPr>
          <a:lstStyle>
            <a:lvl1pPr marL="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50" b="0" i="0" u="none" strike="noStrike" kern="1200" cap="none" spc="200" normalizeH="0" baseline="0" noProof="1" dirty="0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</a:defRPr>
            </a:lvl1pPr>
            <a:lvl2pPr marL="5143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8572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2001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5430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18859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/>
            <a:r>
              <a:rPr sz="1650" strike="noStrike" noProof="1">
                <a:sym typeface="+mn-ea"/>
              </a:rPr>
              <a:t>单击此处编辑副标题</a:t>
            </a:r>
            <a:endParaRPr strike="noStrike" noProof="1">
              <a:sym typeface="+mn-ea"/>
            </a:endParaRPr>
          </a:p>
        </p:txBody>
      </p:sp>
      <p:sp>
        <p:nvSpPr>
          <p:cNvPr id="4" name="标题 2"/>
          <p:cNvSpPr>
            <a:spLocks noGrp="1"/>
          </p:cNvSpPr>
          <p:nvPr>
            <p:ph type="ctrTitle" idx="2" hasCustomPrompt="1"/>
          </p:nvPr>
        </p:nvSpPr>
        <p:spPr>
          <a:xfrm>
            <a:off x="2009060" y="1945719"/>
            <a:ext cx="5125879" cy="1257776"/>
          </a:xfrm>
          <a:noFill/>
        </p:spPr>
        <p:txBody>
          <a:bodyPr vert="horz" wrap="square" lIns="101600" tIns="0" rIns="762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7350" b="0" i="0" u="none" strike="noStrike" kern="1200" cap="none" spc="0" normalizeH="0" baseline="0" noProof="1" dirty="0">
                <a:solidFill>
                  <a:schemeClr val="dk1"/>
                </a:solidFill>
                <a:uFillTx/>
                <a:latin typeface="Arial" panose="020B0604020202020204" pitchFamily="34" charset="0"/>
                <a:ea typeface="汉仪糯米团简" charset="-122"/>
                <a:cs typeface="+mn-cs"/>
              </a:defRPr>
            </a:lvl1pPr>
          </a:lstStyle>
          <a:p>
            <a:pPr lvl="0" fontAlgn="auto"/>
            <a:r>
              <a:rPr sz="7350" strike="noStrike" noProof="1">
                <a:sym typeface="+mn-ea"/>
              </a:rPr>
              <a:t>编辑标题</a:t>
            </a:r>
            <a:endParaRPr strike="noStrike" noProof="1">
              <a:sym typeface="+mn-ea"/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图片 1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502447" y="1626121"/>
            <a:ext cx="8139178" cy="404168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占位符 1"/>
          <p:cNvSpPr>
            <a:spLocks noGrp="1"/>
          </p:cNvSpPr>
          <p:nvPr>
            <p:ph type="body" idx="1" hasCustomPrompt="1"/>
          </p:nvPr>
        </p:nvSpPr>
        <p:spPr>
          <a:xfrm>
            <a:off x="1773120" y="3451717"/>
            <a:ext cx="5597760" cy="650653"/>
          </a:xfrm>
          <a:ln w="3175">
            <a:miter lim="400000"/>
          </a:ln>
        </p:spPr>
        <p:txBody>
          <a:bodyPr vert="horz" wrap="square" lIns="101600" tIns="38100" rIns="76200" bIns="38100" rtlCol="0">
            <a:normAutofit/>
          </a:bodyPr>
          <a:lstStyle>
            <a:lvl1pPr marL="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800" b="0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正圆 55简" charset="-122"/>
                <a:cs typeface="YouSheBiaoTiHei"/>
                <a:sym typeface="YouSheBiaoTiHei"/>
              </a:defRPr>
            </a:lvl1pPr>
            <a:lvl2pPr marL="5143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8572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2001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5430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18859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单击此处编辑副标题</a:t>
            </a:r>
          </a:p>
        </p:txBody>
      </p:sp>
      <p:sp>
        <p:nvSpPr>
          <p:cNvPr id="7" name="标题 2"/>
          <p:cNvSpPr>
            <a:spLocks noGrp="1"/>
          </p:cNvSpPr>
          <p:nvPr>
            <p:ph type="title" idx="2" hasCustomPrompt="1"/>
          </p:nvPr>
        </p:nvSpPr>
        <p:spPr>
          <a:xfrm>
            <a:off x="1773596" y="1934051"/>
            <a:ext cx="5596808" cy="1187768"/>
          </a:xfrm>
          <a:ln w="3175">
            <a:miter lim="400000"/>
          </a:ln>
        </p:spPr>
        <p:txBody>
          <a:bodyPr vert="horz" wrap="square" lIns="101600" tIns="38100" rIns="63500" bIns="381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6900" b="0" i="0" u="none" strike="noStrike" kern="1200" cap="none" spc="3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糯米团简" charset="-122"/>
                <a:cs typeface="YouSheBiaoTiHei"/>
                <a:sym typeface="YouSheBiaoTiHei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图片 5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6"/>
            <a:ext cx="8139178" cy="33147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19075" y="304800"/>
            <a:ext cx="8705850" cy="624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00" strike="noStrike" noProof="1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961200" y="1339650"/>
            <a:ext cx="7219800" cy="542700"/>
          </a:xfrm>
        </p:spPr>
        <p:txBody>
          <a:bodyPr anchor="ctr"/>
          <a:lstStyle>
            <a:lvl1pPr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960835" y="2594250"/>
            <a:ext cx="7219950" cy="2583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3617913" cy="6865938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0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37400" y="880650"/>
            <a:ext cx="2970000" cy="661500"/>
          </a:xfrm>
        </p:spPr>
        <p:txBody>
          <a:bodyPr anchor="ctr" anchorCtr="0"/>
          <a:lstStyle>
            <a:lvl1pPr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440100" y="227565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</p:nvPr>
        </p:nvSpPr>
        <p:spPr>
          <a:xfrm>
            <a:off x="3825900" y="1405930"/>
            <a:ext cx="4860000" cy="381595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9144000" cy="2663825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0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000" y="859500"/>
            <a:ext cx="8232300" cy="469800"/>
          </a:xfrm>
        </p:spPr>
        <p:txBody>
          <a:bodyPr anchor="ctr"/>
          <a:lstStyle>
            <a:lvl1pPr algn="ctr">
              <a:defRPr sz="27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459000" y="176310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</p:nvPr>
        </p:nvSpPr>
        <p:spPr>
          <a:xfrm>
            <a:off x="459581" y="3236850"/>
            <a:ext cx="8224200" cy="25731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5029200"/>
            <a:ext cx="9144000" cy="18288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0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3600" y="740250"/>
            <a:ext cx="8232300" cy="423900"/>
          </a:xfrm>
        </p:spPr>
        <p:txBody>
          <a:bodyPr anchor="ctr" anchorCtr="0"/>
          <a:lstStyle>
            <a:lvl1pPr algn="ctr">
              <a:defRPr sz="24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53628" y="2082600"/>
            <a:ext cx="8243100" cy="2408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>
          <a:xfrm>
            <a:off x="445500" y="530685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0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4700" y="292846"/>
            <a:ext cx="8278200" cy="33147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34700" y="2025000"/>
            <a:ext cx="4006800" cy="217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</p:nvPr>
        </p:nvSpPr>
        <p:spPr>
          <a:xfrm>
            <a:off x="4681800" y="2025000"/>
            <a:ext cx="4025700" cy="217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</p:nvPr>
        </p:nvSpPr>
        <p:spPr>
          <a:xfrm>
            <a:off x="429300" y="4914450"/>
            <a:ext cx="4006800" cy="585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</p:nvPr>
        </p:nvSpPr>
        <p:spPr>
          <a:xfrm>
            <a:off x="4689900" y="4910850"/>
            <a:ext cx="4025700" cy="585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1576388"/>
            <a:ext cx="9144000" cy="3705225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0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42100" y="1637550"/>
            <a:ext cx="6858000" cy="1790100"/>
          </a:xfrm>
        </p:spPr>
        <p:txBody>
          <a:bodyPr anchor="b"/>
          <a:lstStyle>
            <a:lvl1pPr algn="ctr">
              <a:defRPr sz="45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41810" y="4069800"/>
            <a:ext cx="6858000" cy="1242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图片 1" descr="卡通人物&#10;&#10;中度可信度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副标题 1"/>
          <p:cNvSpPr>
            <a:spLocks noGrp="1"/>
          </p:cNvSpPr>
          <p:nvPr>
            <p:ph type="subTitle" idx="1" hasCustomPrompt="1"/>
          </p:nvPr>
        </p:nvSpPr>
        <p:spPr>
          <a:xfrm>
            <a:off x="3407165" y="3468352"/>
            <a:ext cx="2329669" cy="307505"/>
          </a:xfrm>
          <a:noFill/>
        </p:spPr>
        <p:txBody>
          <a:bodyPr vert="horz" wrap="square" lIns="101600" tIns="0" rIns="82550" bIns="0" rtlCol="0" anchor="b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200" b="0" i="0" u="none" strike="noStrike" kern="1200" cap="none" spc="200" normalizeH="0" baseline="0" noProof="1" dirty="0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单击此处编辑副标题</a:t>
            </a:r>
          </a:p>
        </p:txBody>
      </p:sp>
      <p:sp>
        <p:nvSpPr>
          <p:cNvPr id="4" name="标题 2"/>
          <p:cNvSpPr>
            <a:spLocks noGrp="1"/>
          </p:cNvSpPr>
          <p:nvPr>
            <p:ph type="ctrTitle" idx="2" hasCustomPrompt="1"/>
          </p:nvPr>
        </p:nvSpPr>
        <p:spPr>
          <a:xfrm>
            <a:off x="2009060" y="2159318"/>
            <a:ext cx="5125879" cy="1257776"/>
          </a:xfrm>
          <a:noFill/>
        </p:spPr>
        <p:txBody>
          <a:bodyPr vert="horz" wrap="square" lIns="101600" tIns="0" rIns="762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9800" b="0" i="0" u="none" strike="noStrike" kern="1200" cap="none" spc="0" normalizeH="0" baseline="0" noProof="1" dirty="0">
                <a:solidFill>
                  <a:schemeClr val="dk1"/>
                </a:solidFill>
                <a:uFillTx/>
                <a:latin typeface="Arial" panose="020B0604020202020204" pitchFamily="34" charset="0"/>
                <a:ea typeface="汉仪糯米团简" charset="-122"/>
                <a:cs typeface="+mn-cs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编辑标题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图片 6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11" y="1626121"/>
            <a:ext cx="8139178" cy="4041680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图片 6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2" y="1189676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12" y="1571631"/>
            <a:ext cx="8139178" cy="4041680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图片 2" descr="形状, 圆圈&#10;&#10;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卡通人物&#10;&#10;低可信度描述已自动生成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0" y="3488025"/>
            <a:ext cx="3764279" cy="2512725"/>
          </a:xfrm>
          <a:custGeom>
            <a:avLst/>
            <a:gdLst>
              <a:gd name="connsiteX0" fmla="*/ 0 w 5019040"/>
              <a:gd name="connsiteY0" fmla="*/ 0 h 3349645"/>
              <a:gd name="connsiteX1" fmla="*/ 5019040 w 5019040"/>
              <a:gd name="connsiteY1" fmla="*/ 0 h 3349645"/>
              <a:gd name="connsiteX2" fmla="*/ 5019040 w 5019040"/>
              <a:gd name="connsiteY2" fmla="*/ 3349645 h 3349645"/>
              <a:gd name="connsiteX3" fmla="*/ 0 w 5019040"/>
              <a:gd name="connsiteY3" fmla="*/ 3349645 h 33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9040" h="3349645">
                <a:moveTo>
                  <a:pt x="0" y="0"/>
                </a:moveTo>
                <a:lnTo>
                  <a:pt x="5019040" y="0"/>
                </a:lnTo>
                <a:lnTo>
                  <a:pt x="5019040" y="3349645"/>
                </a:lnTo>
                <a:lnTo>
                  <a:pt x="0" y="3349645"/>
                </a:lnTo>
                <a:close/>
              </a:path>
            </a:pathLst>
          </a:custGeom>
        </p:spPr>
      </p:pic>
      <p:pic>
        <p:nvPicPr>
          <p:cNvPr id="7" name="图片 6" descr="黑白色的花&#10;&#10;中度可信度描述已自动生成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562725" y="857250"/>
            <a:ext cx="2581275" cy="2285078"/>
          </a:xfrm>
          <a:custGeom>
            <a:avLst/>
            <a:gdLst>
              <a:gd name="connsiteX0" fmla="*/ 0 w 3441065"/>
              <a:gd name="connsiteY0" fmla="*/ 0 h 3046116"/>
              <a:gd name="connsiteX1" fmla="*/ 3441065 w 3441065"/>
              <a:gd name="connsiteY1" fmla="*/ 0 h 3046116"/>
              <a:gd name="connsiteX2" fmla="*/ 3441065 w 3441065"/>
              <a:gd name="connsiteY2" fmla="*/ 3046116 h 3046116"/>
              <a:gd name="connsiteX3" fmla="*/ 0 w 3441065"/>
              <a:gd name="connsiteY3" fmla="*/ 3046116 h 304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1065" h="3046116">
                <a:moveTo>
                  <a:pt x="0" y="0"/>
                </a:moveTo>
                <a:lnTo>
                  <a:pt x="3441065" y="0"/>
                </a:lnTo>
                <a:lnTo>
                  <a:pt x="3441065" y="3046116"/>
                </a:lnTo>
                <a:lnTo>
                  <a:pt x="0" y="3046116"/>
                </a:lnTo>
                <a:close/>
              </a:path>
            </a:pathLst>
          </a:custGeom>
        </p:spPr>
      </p:pic>
      <p:sp>
        <p:nvSpPr>
          <p:cNvPr id="8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490663" y="3332321"/>
            <a:ext cx="6134576" cy="1366828"/>
          </a:xfrm>
          <a:ln>
            <a:solidFill>
              <a:srgbClr val="FF0000">
                <a:alpha val="0"/>
              </a:srgbClr>
            </a:solidFill>
          </a:ln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000" b="0" i="0" u="none" strike="noStrike" kern="800" cap="none" spc="10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正圆 55简" charset="-122"/>
                <a:cs typeface="Arial" panose="020B0604020202020204" pitchFamily="34" charset="0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单击此处编辑副标题</a:t>
            </a:r>
          </a:p>
        </p:txBody>
      </p:sp>
      <p:sp>
        <p:nvSpPr>
          <p:cNvPr id="9" name="标题 5"/>
          <p:cNvSpPr>
            <a:spLocks noGrp="1"/>
          </p:cNvSpPr>
          <p:nvPr>
            <p:ph type="ctrTitle" idx="2" hasCustomPrompt="1"/>
          </p:nvPr>
        </p:nvSpPr>
        <p:spPr>
          <a:xfrm>
            <a:off x="1518761" y="2159318"/>
            <a:ext cx="6134576" cy="991553"/>
          </a:xfrm>
          <a:ln>
            <a:solidFill>
              <a:srgbClr val="FF0000">
                <a:alpha val="0"/>
              </a:srgbClr>
            </a:solidFill>
          </a:ln>
        </p:spPr>
        <p:txBody>
          <a:bodyPr vert="horz" wrap="square" lIns="101600" tIns="38100" rIns="76200" bIns="381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7400" b="0" i="0" u="none" strike="noStrike" kern="1200" cap="none" spc="154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糯米团简" charset="-122"/>
                <a:cs typeface="+mn-cs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2" y="1189676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2448" y="157163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158" y="1571631"/>
            <a:ext cx="3962432" cy="4041680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图片 9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2" y="1189676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502448" y="1571631"/>
            <a:ext cx="3962432" cy="285752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lang="zh-CN" altLang="en-US" strike="noStrike" noProof="1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444" y="1912144"/>
            <a:ext cx="3962400" cy="3701064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76813" y="1571631"/>
            <a:ext cx="3962432" cy="285752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76813" y="1912144"/>
            <a:ext cx="3962432" cy="3701064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图片 7" descr="形状, 圆圈&#10;&#10;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黑白色的花&#10;&#10;中度可信度描述已自动生成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0" y="3488025"/>
            <a:ext cx="3764279" cy="2512725"/>
          </a:xfrm>
          <a:custGeom>
            <a:avLst/>
            <a:gdLst>
              <a:gd name="connsiteX0" fmla="*/ 0 w 5019040"/>
              <a:gd name="connsiteY0" fmla="*/ 0 h 3349645"/>
              <a:gd name="connsiteX1" fmla="*/ 5019040 w 5019040"/>
              <a:gd name="connsiteY1" fmla="*/ 0 h 3349645"/>
              <a:gd name="connsiteX2" fmla="*/ 5019040 w 5019040"/>
              <a:gd name="connsiteY2" fmla="*/ 3349645 h 3349645"/>
              <a:gd name="connsiteX3" fmla="*/ 0 w 5019040"/>
              <a:gd name="connsiteY3" fmla="*/ 3349645 h 33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9040" h="3349645">
                <a:moveTo>
                  <a:pt x="0" y="0"/>
                </a:moveTo>
                <a:lnTo>
                  <a:pt x="5019040" y="0"/>
                </a:lnTo>
                <a:lnTo>
                  <a:pt x="5019040" y="3349645"/>
                </a:lnTo>
                <a:lnTo>
                  <a:pt x="0" y="3349645"/>
                </a:lnTo>
                <a:close/>
              </a:path>
            </a:pathLst>
          </a:custGeom>
        </p:spPr>
      </p:pic>
      <p:pic>
        <p:nvPicPr>
          <p:cNvPr id="7" name="图片 6" descr="黑白色的花&#10;&#10;中度可信度描述已自动生成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562725" y="857250"/>
            <a:ext cx="2581275" cy="2285078"/>
          </a:xfrm>
          <a:custGeom>
            <a:avLst/>
            <a:gdLst>
              <a:gd name="connsiteX0" fmla="*/ 0 w 3441065"/>
              <a:gd name="connsiteY0" fmla="*/ 0 h 3046116"/>
              <a:gd name="connsiteX1" fmla="*/ 3441065 w 3441065"/>
              <a:gd name="connsiteY1" fmla="*/ 0 h 3046116"/>
              <a:gd name="connsiteX2" fmla="*/ 3441065 w 3441065"/>
              <a:gd name="connsiteY2" fmla="*/ 3046116 h 3046116"/>
              <a:gd name="connsiteX3" fmla="*/ 0 w 3441065"/>
              <a:gd name="connsiteY3" fmla="*/ 3046116 h 304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1065" h="3046116">
                <a:moveTo>
                  <a:pt x="0" y="0"/>
                </a:moveTo>
                <a:lnTo>
                  <a:pt x="3441065" y="0"/>
                </a:lnTo>
                <a:lnTo>
                  <a:pt x="3441065" y="3046116"/>
                </a:lnTo>
                <a:lnTo>
                  <a:pt x="0" y="3046116"/>
                </a:ln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48" y="1189676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02448" y="157163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endParaRPr strike="noStrike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79194" y="157163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9EFD9D74-47D9-4702-A33C-335B63B48DBF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FABC47A4-756D-490B-A52F-7D9E2C9FC05F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图片 6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928351" y="1571631"/>
            <a:ext cx="713238" cy="4041680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2444" y="1571625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图片 1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502448" y="1571631"/>
            <a:ext cx="8139178" cy="404168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占位符 1"/>
          <p:cNvSpPr>
            <a:spLocks noGrp="1"/>
          </p:cNvSpPr>
          <p:nvPr>
            <p:ph type="body" idx="1" hasCustomPrompt="1"/>
          </p:nvPr>
        </p:nvSpPr>
        <p:spPr>
          <a:xfrm>
            <a:off x="1773120" y="3364706"/>
            <a:ext cx="5597760" cy="650653"/>
          </a:xfrm>
          <a:ln w="3175">
            <a:miter lim="400000"/>
          </a:ln>
        </p:spPr>
        <p:txBody>
          <a:bodyPr vert="horz" wrap="square" lIns="101600" tIns="38100" rIns="76200" bIns="38100" rtlCol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正圆 55简" charset="-122"/>
                <a:cs typeface="YouSheBiaoTiHei"/>
                <a:sym typeface="YouSheBiaoTiHei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单击此处编辑副标题</a:t>
            </a:r>
          </a:p>
        </p:txBody>
      </p:sp>
      <p:sp>
        <p:nvSpPr>
          <p:cNvPr id="7" name="标题 2"/>
          <p:cNvSpPr>
            <a:spLocks noGrp="1"/>
          </p:cNvSpPr>
          <p:nvPr>
            <p:ph type="title" idx="2" hasCustomPrompt="1"/>
          </p:nvPr>
        </p:nvSpPr>
        <p:spPr>
          <a:xfrm>
            <a:off x="1773596" y="2159318"/>
            <a:ext cx="5596808" cy="1187768"/>
          </a:xfrm>
          <a:ln w="3175">
            <a:miter lim="400000"/>
          </a:ln>
        </p:spPr>
        <p:txBody>
          <a:bodyPr vert="horz" wrap="square" lIns="101600" tIns="38100" rIns="63500" bIns="381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9200" b="0" i="0" u="none" strike="noStrike" kern="1200" cap="none" spc="3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糯米团简" charset="-122"/>
                <a:cs typeface="YouSheBiaoTiHei"/>
                <a:sym typeface="YouSheBiaoTiHei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图片 2" descr="形状, 圆圈&#10;&#10;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卡通人物&#10;&#10;低可信度描述已自动生成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0" y="3507700"/>
            <a:ext cx="3764279" cy="3350300"/>
          </a:xfrm>
          <a:custGeom>
            <a:avLst/>
            <a:gdLst>
              <a:gd name="connsiteX0" fmla="*/ 0 w 5019040"/>
              <a:gd name="connsiteY0" fmla="*/ 0 h 3349645"/>
              <a:gd name="connsiteX1" fmla="*/ 5019040 w 5019040"/>
              <a:gd name="connsiteY1" fmla="*/ 0 h 3349645"/>
              <a:gd name="connsiteX2" fmla="*/ 5019040 w 5019040"/>
              <a:gd name="connsiteY2" fmla="*/ 3349645 h 3349645"/>
              <a:gd name="connsiteX3" fmla="*/ 0 w 5019040"/>
              <a:gd name="connsiteY3" fmla="*/ 3349645 h 33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9040" h="3349645">
                <a:moveTo>
                  <a:pt x="0" y="0"/>
                </a:moveTo>
                <a:lnTo>
                  <a:pt x="5019040" y="0"/>
                </a:lnTo>
                <a:lnTo>
                  <a:pt x="5019040" y="3349645"/>
                </a:lnTo>
                <a:lnTo>
                  <a:pt x="0" y="3349645"/>
                </a:lnTo>
                <a:close/>
              </a:path>
            </a:pathLst>
          </a:custGeom>
        </p:spPr>
      </p:pic>
      <p:pic>
        <p:nvPicPr>
          <p:cNvPr id="7" name="图片 6" descr="黑白色的花&#10;&#10;中度可信度描述已自动生成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562725" y="0"/>
            <a:ext cx="2581275" cy="3046771"/>
          </a:xfrm>
          <a:custGeom>
            <a:avLst/>
            <a:gdLst>
              <a:gd name="connsiteX0" fmla="*/ 0 w 3441065"/>
              <a:gd name="connsiteY0" fmla="*/ 0 h 3046116"/>
              <a:gd name="connsiteX1" fmla="*/ 3441065 w 3441065"/>
              <a:gd name="connsiteY1" fmla="*/ 0 h 3046116"/>
              <a:gd name="connsiteX2" fmla="*/ 3441065 w 3441065"/>
              <a:gd name="connsiteY2" fmla="*/ 3046116 h 3046116"/>
              <a:gd name="connsiteX3" fmla="*/ 0 w 3441065"/>
              <a:gd name="connsiteY3" fmla="*/ 3046116 h 304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1065" h="3046116">
                <a:moveTo>
                  <a:pt x="0" y="0"/>
                </a:moveTo>
                <a:lnTo>
                  <a:pt x="3441065" y="0"/>
                </a:lnTo>
                <a:lnTo>
                  <a:pt x="3441065" y="3046116"/>
                </a:lnTo>
                <a:lnTo>
                  <a:pt x="0" y="3046116"/>
                </a:lnTo>
                <a:close/>
              </a:path>
            </a:pathLst>
          </a:custGeom>
        </p:spPr>
      </p:pic>
      <p:sp>
        <p:nvSpPr>
          <p:cNvPr id="8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490662" y="3527900"/>
            <a:ext cx="6134576" cy="1366828"/>
          </a:xfrm>
          <a:ln>
            <a:solidFill>
              <a:srgbClr val="FF0000">
                <a:alpha val="0"/>
              </a:srgbClr>
            </a:solidFill>
          </a:ln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500" b="0" i="0" u="none" strike="noStrike" kern="800" cap="none" spc="10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正圆 55简" charset="-122"/>
                <a:cs typeface="Arial" panose="020B0604020202020204" pitchFamily="34" charset="0"/>
              </a:defRPr>
            </a:lvl1pPr>
            <a:lvl2pPr marL="5143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8572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2001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154305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18859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9144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单击此处编辑副标题</a:t>
            </a:r>
          </a:p>
        </p:txBody>
      </p:sp>
      <p:sp>
        <p:nvSpPr>
          <p:cNvPr id="9" name="标题 5"/>
          <p:cNvSpPr>
            <a:spLocks noGrp="1"/>
          </p:cNvSpPr>
          <p:nvPr>
            <p:ph type="ctrTitle" idx="2" hasCustomPrompt="1"/>
          </p:nvPr>
        </p:nvSpPr>
        <p:spPr>
          <a:xfrm>
            <a:off x="1518761" y="1901349"/>
            <a:ext cx="6134576" cy="991553"/>
          </a:xfrm>
          <a:ln>
            <a:solidFill>
              <a:srgbClr val="FF0000">
                <a:alpha val="0"/>
              </a:srgbClr>
            </a:solidFill>
          </a:ln>
        </p:spPr>
        <p:txBody>
          <a:bodyPr vert="horz" wrap="square" lIns="101600" tIns="38100" rIns="76200" bIns="381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5550" b="0" i="0" u="none" strike="noStrike" kern="1200" cap="none" spc="154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糯米团简" charset="-122"/>
                <a:cs typeface="+mn-cs"/>
              </a:defRPr>
            </a:lvl1pPr>
          </a:lstStyle>
          <a:p>
            <a:pPr lvl="0" fontAlgn="auto"/>
            <a:r>
              <a:rPr sz="5550" strike="noStrike" noProof="1">
                <a:sym typeface="+mn-ea"/>
              </a:rPr>
              <a:t>编辑标题</a:t>
            </a:r>
            <a:endParaRPr strike="noStrike" noProof="1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图片 5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19075" y="1085850"/>
            <a:ext cx="8705850" cy="4686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350" strike="noStrike" noProof="1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961200" y="1794150"/>
            <a:ext cx="7219800" cy="5427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960835" y="2479950"/>
            <a:ext cx="7219950" cy="2583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857250"/>
            <a:ext cx="3617913" cy="514985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35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37400" y="1435050"/>
            <a:ext cx="2970000" cy="6615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440100" y="2180250"/>
            <a:ext cx="2967300" cy="3069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</p:nvPr>
        </p:nvSpPr>
        <p:spPr>
          <a:xfrm>
            <a:off x="3825900" y="1434704"/>
            <a:ext cx="4860000" cy="381595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857250"/>
            <a:ext cx="9144000" cy="1998663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35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9000" y="1443150"/>
            <a:ext cx="8232300" cy="4698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459000" y="2101950"/>
            <a:ext cx="8231981" cy="621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</p:nvPr>
        </p:nvSpPr>
        <p:spPr>
          <a:xfrm>
            <a:off x="459581" y="2963250"/>
            <a:ext cx="8224200" cy="25731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4629150"/>
            <a:ext cx="9144000" cy="13716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35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3600" y="1359450"/>
            <a:ext cx="8232300" cy="4239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53628" y="2118150"/>
            <a:ext cx="8243100" cy="2408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>
          <a:xfrm>
            <a:off x="445500" y="4742550"/>
            <a:ext cx="8251200" cy="7587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857250"/>
            <a:ext cx="9144000" cy="6858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35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4700" y="1035450"/>
            <a:ext cx="8278200" cy="33147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434700" y="2104650"/>
            <a:ext cx="4006800" cy="217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</p:nvPr>
        </p:nvSpPr>
        <p:spPr>
          <a:xfrm>
            <a:off x="4681800" y="2104650"/>
            <a:ext cx="4025700" cy="217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</p:nvPr>
        </p:nvSpPr>
        <p:spPr>
          <a:xfrm>
            <a:off x="429300" y="4469850"/>
            <a:ext cx="4006800" cy="585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</p:nvPr>
        </p:nvSpPr>
        <p:spPr>
          <a:xfrm>
            <a:off x="4689900" y="4467150"/>
            <a:ext cx="4025700" cy="5859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1576388"/>
            <a:ext cx="9144000" cy="3705225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base"/>
            <a:endParaRPr lang="en-US" altLang="zh-CN" sz="1350" strike="noStrike" noProof="1">
              <a:solidFill>
                <a:schemeClr val="lt1"/>
              </a:solidFill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142100" y="1861650"/>
            <a:ext cx="6858000" cy="17901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auto"/>
            <a:r>
              <a:rPr lang="zh-CN" altLang="en-US" strike="noStrike" noProof="1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</p:nvPr>
        </p:nvSpPr>
        <p:spPr>
          <a:xfrm>
            <a:off x="1141810" y="3754350"/>
            <a:ext cx="6858000" cy="1242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2447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158" y="1626121"/>
            <a:ext cx="3962432" cy="4041680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 eaLnBrk="1" fontAlgn="auto" latinLnBrk="0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图片 9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502447" y="1000133"/>
            <a:ext cx="3962432" cy="285752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444" y="2023369"/>
            <a:ext cx="3962400" cy="3701064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76812" y="1000133"/>
            <a:ext cx="3962432" cy="285752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strike="noStrike" noProof="1"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76812" y="2023369"/>
            <a:ext cx="3962432" cy="3701064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5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  <a:p>
            <a:pPr lvl="1" fontAlgn="auto"/>
            <a:r>
              <a:rPr strike="noStrike" noProof="1">
                <a:sym typeface="+mn-ea"/>
              </a:rPr>
              <a:t>第二级</a:t>
            </a:r>
          </a:p>
          <a:p>
            <a:pPr lvl="2" fontAlgn="auto"/>
            <a:r>
              <a:rPr strike="noStrike" noProof="1">
                <a:sym typeface="+mn-ea"/>
              </a:rPr>
              <a:t>第三级</a:t>
            </a:r>
          </a:p>
          <a:p>
            <a:pPr lvl="3" fontAlgn="auto"/>
            <a:r>
              <a:rPr strike="noStrike" noProof="1">
                <a:sym typeface="+mn-ea"/>
              </a:rPr>
              <a:t>第四级</a:t>
            </a:r>
          </a:p>
          <a:p>
            <a:pPr lvl="4" fontAlgn="auto"/>
            <a:r>
              <a:rPr strike="noStrike" noProof="1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图片 7" descr="形状, 圆圈&#10;&#10;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黑白色的花&#10;&#10;中度可信度描述已自动生成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0" y="3507700"/>
            <a:ext cx="3764279" cy="3350300"/>
          </a:xfrm>
          <a:custGeom>
            <a:avLst/>
            <a:gdLst>
              <a:gd name="connsiteX0" fmla="*/ 0 w 5019040"/>
              <a:gd name="connsiteY0" fmla="*/ 0 h 3349645"/>
              <a:gd name="connsiteX1" fmla="*/ 5019040 w 5019040"/>
              <a:gd name="connsiteY1" fmla="*/ 0 h 3349645"/>
              <a:gd name="connsiteX2" fmla="*/ 5019040 w 5019040"/>
              <a:gd name="connsiteY2" fmla="*/ 3349645 h 3349645"/>
              <a:gd name="connsiteX3" fmla="*/ 0 w 5019040"/>
              <a:gd name="connsiteY3" fmla="*/ 3349645 h 334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9040" h="3349645">
                <a:moveTo>
                  <a:pt x="0" y="0"/>
                </a:moveTo>
                <a:lnTo>
                  <a:pt x="5019040" y="0"/>
                </a:lnTo>
                <a:lnTo>
                  <a:pt x="5019040" y="3349645"/>
                </a:lnTo>
                <a:lnTo>
                  <a:pt x="0" y="3349645"/>
                </a:lnTo>
                <a:close/>
              </a:path>
            </a:pathLst>
          </a:custGeom>
        </p:spPr>
      </p:pic>
      <p:pic>
        <p:nvPicPr>
          <p:cNvPr id="7" name="图片 6" descr="黑白色的花&#10;&#10;中度可信度描述已自动生成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>
          <a:xfrm>
            <a:off x="6562725" y="0"/>
            <a:ext cx="2581275" cy="3046771"/>
          </a:xfrm>
          <a:custGeom>
            <a:avLst/>
            <a:gdLst>
              <a:gd name="connsiteX0" fmla="*/ 0 w 3441065"/>
              <a:gd name="connsiteY0" fmla="*/ 0 h 3046116"/>
              <a:gd name="connsiteX1" fmla="*/ 3441065 w 3441065"/>
              <a:gd name="connsiteY1" fmla="*/ 0 h 3046116"/>
              <a:gd name="connsiteX2" fmla="*/ 3441065 w 3441065"/>
              <a:gd name="connsiteY2" fmla="*/ 3046116 h 3046116"/>
              <a:gd name="connsiteX3" fmla="*/ 0 w 3441065"/>
              <a:gd name="connsiteY3" fmla="*/ 3046116 h 3046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1065" h="3046116">
                <a:moveTo>
                  <a:pt x="0" y="0"/>
                </a:moveTo>
                <a:lnTo>
                  <a:pt x="3441065" y="0"/>
                </a:lnTo>
                <a:lnTo>
                  <a:pt x="3441065" y="3046116"/>
                </a:lnTo>
                <a:lnTo>
                  <a:pt x="0" y="3046116"/>
                </a:ln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11" y="498476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图片 7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447" y="498479"/>
            <a:ext cx="8139178" cy="33147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02447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 fontAlgn="auto"/>
            <a:endParaRPr strike="noStrike" noProof="1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79194" y="1626121"/>
            <a:ext cx="3962432" cy="4041680"/>
          </a:xfrm>
        </p:spPr>
        <p:txBody>
          <a:bodyPr vert="horz" lIns="90170" tIns="46990" rIns="90170" bIns="4699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9EFD9D74-47D9-4702-A33C-335B63B48DBF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FABC47A4-756D-490B-A52F-7D9E2C9FC05F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图片 6" descr="幻灯片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928351" y="1626121"/>
            <a:ext cx="713238" cy="4041680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正圆 55简" charset="-122"/>
                <a:cs typeface="+mj-cs"/>
                <a:sym typeface="+mn-ea"/>
              </a:defRPr>
            </a:lvl1pPr>
          </a:lstStyle>
          <a:p>
            <a:pPr lvl="0" fontAlgn="auto"/>
            <a:r>
              <a:rPr strike="noStrike" noProof="1"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2444" y="1626113"/>
            <a:ext cx="7371076" cy="4041680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正圆 55简" charset="-122"/>
              </a:defRPr>
            </a:lvl5pPr>
          </a:lstStyle>
          <a:p>
            <a:pPr lvl="0" fontAlgn="auto"/>
            <a:r>
              <a:rPr lang="zh-CN" altLang="en-US" strike="noStrike" noProof="1"/>
              <a:t>单击此处编辑母版文本样式</a:t>
            </a:r>
          </a:p>
          <a:p>
            <a:pPr lvl="1" fontAlgn="auto"/>
            <a:r>
              <a:rPr lang="zh-CN" altLang="en-US" strike="noStrike" noProof="1"/>
              <a:t>第二级</a:t>
            </a:r>
          </a:p>
          <a:p>
            <a:pPr lvl="2" fontAlgn="auto"/>
            <a:r>
              <a:rPr lang="zh-CN" altLang="en-US" strike="noStrike" noProof="1"/>
              <a:t>第三级</a:t>
            </a:r>
          </a:p>
          <a:p>
            <a:pPr lvl="3" fontAlgn="auto"/>
            <a:r>
              <a:rPr lang="zh-CN" altLang="en-US" strike="noStrike" noProof="1"/>
              <a:t>第四级</a:t>
            </a:r>
          </a:p>
          <a:p>
            <a:pPr lvl="4" fontAlgn="auto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60400" y="6389688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87688" y="6389688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89688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>
              <a:defRPr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54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ags" Target="../tags/tag53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tags" Target="../tags/tag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501650" y="1189038"/>
            <a:ext cx="8140700" cy="331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0170" tIns="46990" rIns="90170" bIns="46990"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  <p:custDataLst>
              <p:tags r:id="rId21"/>
            </p:custDataLst>
          </p:nvPr>
        </p:nvSpPr>
        <p:spPr>
          <a:xfrm>
            <a:off x="501650" y="1577975"/>
            <a:ext cx="8140700" cy="40417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0170" tIns="46990" rIns="90170" bIns="46990"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  <p:sp>
        <p:nvSpPr>
          <p:cNvPr id="8" name="KSO_TEMPLATE" hidden="1"/>
          <p:cNvSpPr/>
          <p:nvPr userDrawn="1">
            <p:custDataLst>
              <p:tags r:id="rId22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00" strike="noStrike" noProof="1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sldNum="0" hdr="0" ftr="0" dt="0"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501650" y="1189038"/>
            <a:ext cx="8140700" cy="331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0170" tIns="46990" rIns="90170" bIns="46990" anchor="ctr" anchorCtr="0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075" name="文本占位符 2"/>
          <p:cNvSpPr>
            <a:spLocks noGrp="1"/>
          </p:cNvSpPr>
          <p:nvPr>
            <p:ph type="body"/>
            <p:custDataLst>
              <p:tags r:id="rId21"/>
            </p:custDataLst>
          </p:nvPr>
        </p:nvSpPr>
        <p:spPr>
          <a:xfrm>
            <a:off x="501650" y="1577975"/>
            <a:ext cx="8140700" cy="404177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0170" tIns="46990" rIns="90170" bIns="46990" anchor="t" anchorCtr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60400" y="5619750"/>
            <a:ext cx="2024063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760FBDFE-C587-4B4C-A407-44438C67B59E}" type="datetimeFigureOut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2022/6/10</a:t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688" y="5619750"/>
            <a:ext cx="2968625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5619750"/>
            <a:ext cx="2025650" cy="238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正圆 55简" charset="-122"/>
              </a:defRPr>
            </a:lvl1pPr>
          </a:lstStyle>
          <a:p>
            <a:pPr fontAlgn="base"/>
            <a:fld id="{49AE70B2-8BF9-45C0-BB95-33D1B9D3A854}" type="slidenum">
              <a:rPr lang="zh-CN" altLang="en-US" strike="noStrike" noProof="1" smtClean="0">
                <a:latin typeface="Arial" panose="020B0604020202020204" pitchFamily="34" charset="0"/>
                <a:ea typeface="汉仪正圆 55简" charset="-122"/>
                <a:cs typeface="+mn-cs"/>
              </a:rPr>
              <a:pPr fontAlgn="base"/>
              <a:t>‹#›</a:t>
            </a:fld>
            <a:endParaRPr lang="zh-CN" altLang="en-US" strike="noStrike" noProof="1"/>
          </a:p>
        </p:txBody>
      </p:sp>
      <p:sp>
        <p:nvSpPr>
          <p:cNvPr id="8" name="KSO_TEMPLATE" hidden="1"/>
          <p:cNvSpPr/>
          <p:nvPr userDrawn="1">
            <p:custDataLst>
              <p:tags r:id="rId22"/>
            </p:custDataLst>
          </p:nvPr>
        </p:nvSpPr>
        <p:spPr>
          <a:xfrm>
            <a:off x="0" y="85725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135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sldNum="0"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正圆 55简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08.xml"/><Relationship Id="rId4" Type="http://schemas.openxmlformats.org/officeDocument/2006/relationships/tags" Target="../tags/tag10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7" Type="http://schemas.openxmlformats.org/officeDocument/2006/relationships/slideLayout" Target="../slideLayouts/slideLayout24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22.xml"/><Relationship Id="rId3" Type="http://schemas.openxmlformats.org/officeDocument/2006/relationships/tags" Target="../tags/tag117.xml"/><Relationship Id="rId7" Type="http://schemas.openxmlformats.org/officeDocument/2006/relationships/tags" Target="../tags/tag121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6" Type="http://schemas.openxmlformats.org/officeDocument/2006/relationships/tags" Target="../tags/tag120.xml"/><Relationship Id="rId11" Type="http://schemas.openxmlformats.org/officeDocument/2006/relationships/image" Target="../media/image9.jpeg"/><Relationship Id="rId5" Type="http://schemas.openxmlformats.org/officeDocument/2006/relationships/tags" Target="../tags/tag119.xml"/><Relationship Id="rId10" Type="http://schemas.openxmlformats.org/officeDocument/2006/relationships/image" Target="../media/image2.png"/><Relationship Id="rId4" Type="http://schemas.openxmlformats.org/officeDocument/2006/relationships/tags" Target="../tags/tag118.xml"/><Relationship Id="rId9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25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slideLayout" Target="../slideLayouts/slideLayout25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0.xml"/><Relationship Id="rId7" Type="http://schemas.openxmlformats.org/officeDocument/2006/relationships/slideLayout" Target="../slideLayouts/slideLayout25.xml"/><Relationship Id="rId2" Type="http://schemas.openxmlformats.org/officeDocument/2006/relationships/tags" Target="../tags/tag129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5" Type="http://schemas.openxmlformats.org/officeDocument/2006/relationships/tags" Target="../tags/tag132.xml"/><Relationship Id="rId4" Type="http://schemas.openxmlformats.org/officeDocument/2006/relationships/tags" Target="../tags/tag131.xml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5.xml"/><Relationship Id="rId4" Type="http://schemas.openxmlformats.org/officeDocument/2006/relationships/tags" Target="../tags/tag13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40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slideLayout" Target="../slideLayouts/slideLayout25.xml"/><Relationship Id="rId5" Type="http://schemas.openxmlformats.org/officeDocument/2006/relationships/tags" Target="../tags/tag142.xml"/><Relationship Id="rId4" Type="http://schemas.openxmlformats.org/officeDocument/2006/relationships/tags" Target="../tags/tag141.xml"/><Relationship Id="rId9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tags" Target="../tags/tag145.xml"/><Relationship Id="rId7" Type="http://schemas.openxmlformats.org/officeDocument/2006/relationships/image" Target="../media/image2.png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slideLayout" Target="../slideLayouts/slideLayout25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50.xml"/><Relationship Id="rId7" Type="http://schemas.openxmlformats.org/officeDocument/2006/relationships/image" Target="../media/image13.jpeg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5.xml"/><Relationship Id="rId4" Type="http://schemas.openxmlformats.org/officeDocument/2006/relationships/tags" Target="../tags/tag1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3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563938" y="4076700"/>
            <a:ext cx="2330450" cy="307975"/>
          </a:xfrm>
        </p:spPr>
        <p:txBody>
          <a:bodyPr wrap="square" lIns="101600" tIns="0" rIns="82550" bIns="0" rtlCol="0" anchor="b">
            <a:noAutofit/>
          </a:bodyPr>
          <a:lstStyle/>
          <a:p>
            <a:pPr marL="0" marR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</a:pPr>
            <a:r>
              <a:rPr kumimoji="0" lang="zh-CN" altLang="en-US" sz="2400" b="0" i="0" u="none" strike="noStrike" kern="1200" cap="none" spc="200" normalizeH="0" baseline="0" noProof="1">
                <a:solidFill>
                  <a:schemeClr val="dk1"/>
                </a:solidFill>
                <a:uFillTx/>
                <a:latin typeface="Arial" panose="020B0604020202020204" pitchFamily="34" charset="0"/>
                <a:ea typeface="汉仪正圆 55简" charset="-122"/>
                <a:cs typeface="+mn-cs"/>
              </a:rPr>
              <a:t>福建建筑学校</a:t>
            </a:r>
          </a:p>
        </p:txBody>
      </p:sp>
      <p:sp>
        <p:nvSpPr>
          <p:cNvPr id="5" name="标题 4"/>
          <p:cNvSpPr>
            <a:spLocks noGrp="1"/>
          </p:cNvSpPr>
          <p:nvPr>
            <p:ph type="ctrTitle" idx="2"/>
            <p:custDataLst>
              <p:tags r:id="rId3"/>
            </p:custDataLst>
          </p:nvPr>
        </p:nvSpPr>
        <p:spPr>
          <a:xfrm>
            <a:off x="2009775" y="1946275"/>
            <a:ext cx="5843588" cy="1257300"/>
          </a:xfrm>
        </p:spPr>
        <p:txBody>
          <a:bodyPr wrap="square" lIns="101600" tIns="0" rIns="76200" bIns="0" rtlCol="0" anchor="b" anchorCtr="0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7350" b="0" i="0" u="none" strike="noStrike" kern="1200" cap="none" spc="0" normalizeH="0" baseline="0" noProof="1">
                <a:solidFill>
                  <a:schemeClr val="accent1"/>
                </a:solidFill>
                <a:uFillTx/>
                <a:latin typeface="Arial" panose="020B0604020202020204" pitchFamily="34" charset="0"/>
                <a:ea typeface="汉仪糯米团简" charset="-122"/>
                <a:cs typeface="+mn-cs"/>
              </a:rPr>
              <a:t>预防近视专题</a:t>
            </a:r>
          </a:p>
        </p:txBody>
      </p:sp>
      <p:sp>
        <p:nvSpPr>
          <p:cNvPr id="6" name="矩形 5"/>
          <p:cNvSpPr/>
          <p:nvPr>
            <p:custDataLst>
              <p:tags r:id="rId4"/>
            </p:custDataLst>
          </p:nvPr>
        </p:nvSpPr>
        <p:spPr>
          <a:xfrm>
            <a:off x="1633538" y="3716338"/>
            <a:ext cx="1562100" cy="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25000" lnSpcReduction="20000"/>
          </a:bodyPr>
          <a:lstStyle/>
          <a:p>
            <a:pPr algn="ctr" fontAlgn="base"/>
            <a:endParaRPr lang="zh-CN" altLang="en-US" sz="100" strike="noStrike" noProof="1">
              <a:solidFill>
                <a:schemeClr val="lt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12" name="矩形 11"/>
          <p:cNvSpPr/>
          <p:nvPr>
            <p:custDataLst>
              <p:tags r:id="rId5"/>
            </p:custDataLst>
          </p:nvPr>
        </p:nvSpPr>
        <p:spPr>
          <a:xfrm flipH="1">
            <a:off x="5948363" y="3716338"/>
            <a:ext cx="1562100" cy="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25000" lnSpcReduction="20000"/>
          </a:bodyPr>
          <a:lstStyle/>
          <a:p>
            <a:pPr algn="ctr" fontAlgn="base"/>
            <a:endParaRPr lang="zh-CN" altLang="en-US" sz="100" strike="noStrike" noProof="1">
              <a:solidFill>
                <a:schemeClr val="lt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>
            <p:custDataLst>
              <p:tags r:id="rId2"/>
            </p:custDataLst>
          </p:nvPr>
        </p:nvSpPr>
        <p:spPr>
          <a:xfrm>
            <a:off x="4067175" y="1268413"/>
            <a:ext cx="1239838" cy="762000"/>
          </a:xfrm>
          <a:prstGeom prst="rect">
            <a:avLst/>
          </a:prstGeom>
          <a:noFill/>
        </p:spPr>
        <p:txBody>
          <a:bodyPr wrap="square">
            <a:normAutofit fontScale="97500"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4200" b="0" i="0" strike="noStrike" kern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汉仪糯米团简" charset="-122"/>
                <a:cs typeface="+mn-ea"/>
                <a:sym typeface="+mn-lt"/>
              </a:rPr>
              <a:t>目录</a:t>
            </a:r>
          </a:p>
        </p:txBody>
      </p:sp>
      <p:sp>
        <p:nvSpPr>
          <p:cNvPr id="49" name="文本框 48"/>
          <p:cNvSpPr txBox="1"/>
          <p:nvPr>
            <p:custDataLst>
              <p:tags r:id="rId3"/>
            </p:custDataLst>
          </p:nvPr>
        </p:nvSpPr>
        <p:spPr>
          <a:xfrm>
            <a:off x="2740025" y="2381250"/>
            <a:ext cx="4956175" cy="355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40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要想眼睛好，巧记要点很重要</a:t>
            </a:r>
            <a:endParaRPr lang="zh-CN" altLang="en-US" sz="240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50" name="文本框 49"/>
          <p:cNvSpPr txBox="1"/>
          <p:nvPr>
            <p:custDataLst>
              <p:tags r:id="rId4"/>
            </p:custDataLst>
          </p:nvPr>
        </p:nvSpPr>
        <p:spPr>
          <a:xfrm>
            <a:off x="1909763" y="2279650"/>
            <a:ext cx="628650" cy="56038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2100" noProof="1">
                <a:solidFill>
                  <a:schemeClr val="accent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01</a:t>
            </a:r>
            <a:endParaRPr lang="en-US" altLang="zh-CN" sz="2100" noProof="1">
              <a:solidFill>
                <a:schemeClr val="accent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51" name="文本框 50"/>
          <p:cNvSpPr txBox="1"/>
          <p:nvPr>
            <p:custDataLst>
              <p:tags r:id="rId5"/>
            </p:custDataLst>
          </p:nvPr>
        </p:nvSpPr>
        <p:spPr>
          <a:xfrm>
            <a:off x="2740025" y="3500438"/>
            <a:ext cx="4148138" cy="355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30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保护视力：三“1” 三不要</a:t>
            </a:r>
            <a:endParaRPr lang="zh-CN" altLang="en-US" sz="230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52" name="文本框 51"/>
          <p:cNvSpPr txBox="1"/>
          <p:nvPr>
            <p:custDataLst>
              <p:tags r:id="rId6"/>
            </p:custDataLst>
          </p:nvPr>
        </p:nvSpPr>
        <p:spPr>
          <a:xfrm>
            <a:off x="1878013" y="3498850"/>
            <a:ext cx="628650" cy="56038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sz="2100" noProof="1">
                <a:solidFill>
                  <a:schemeClr val="accent3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02</a:t>
            </a:r>
            <a:endParaRPr lang="en-US" altLang="zh-CN" sz="2100" noProof="1">
              <a:solidFill>
                <a:schemeClr val="accent3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图片 7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Object 901"/>
          <p:cNvSpPr txBox="1"/>
          <p:nvPr>
            <p:custDataLst>
              <p:tags r:id="rId3"/>
            </p:custDataLst>
          </p:nvPr>
        </p:nvSpPr>
        <p:spPr>
          <a:xfrm>
            <a:off x="342900" y="1257300"/>
            <a:ext cx="8458200" cy="5921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fontAlgn="auto"/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眼睛好的要点</a:t>
            </a:r>
            <a:r>
              <a:rPr lang="en-US" altLang="zh-CN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A</a:t>
            </a:r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：</a:t>
            </a:r>
            <a:endParaRPr lang="en-US" altLang="zh-CN" sz="3600" b="1" spc="32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2" name="Title 6"/>
          <p:cNvSpPr txBox="1"/>
          <p:nvPr>
            <p:custDataLst>
              <p:tags r:id="rId4"/>
            </p:custDataLst>
          </p:nvPr>
        </p:nvSpPr>
        <p:spPr>
          <a:xfrm>
            <a:off x="4914900" y="2400300"/>
            <a:ext cx="3886200" cy="39687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zh-CN" altLang="en-US" sz="1800" b="1" i="0" strike="noStrike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一、少吃甜食</a:t>
            </a:r>
          </a:p>
        </p:txBody>
      </p:sp>
      <p:sp>
        <p:nvSpPr>
          <p:cNvPr id="14" name="Title 6"/>
          <p:cNvSpPr txBox="1"/>
          <p:nvPr>
            <p:custDataLst>
              <p:tags r:id="rId5"/>
            </p:custDataLst>
          </p:nvPr>
        </p:nvSpPr>
        <p:spPr>
          <a:xfrm>
            <a:off x="4914900" y="2851150"/>
            <a:ext cx="3886200" cy="129063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base">
              <a:lnSpc>
                <a:spcPct val="130000"/>
              </a:lnSpc>
              <a:spcAft>
                <a:spcPts val="800"/>
              </a:spcAft>
            </a:pPr>
            <a:r>
              <a:rPr lang="zh-CN" altLang="en-US" sz="1500" strike="noStrike" spc="6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甜食摄入过多会消耗人体本就不多的微量元素，导致眼球发育营养要素的不充分，从而阻碍视力的发展；只要不挑食、偏食这个问题会减缓很多。</a:t>
            </a:r>
          </a:p>
        </p:txBody>
      </p:sp>
      <p:sp>
        <p:nvSpPr>
          <p:cNvPr id="3" name="Title 6"/>
          <p:cNvSpPr txBox="1"/>
          <p:nvPr>
            <p:custDataLst>
              <p:tags r:id="rId6"/>
            </p:custDataLst>
          </p:nvPr>
        </p:nvSpPr>
        <p:spPr>
          <a:xfrm>
            <a:off x="4914900" y="4114800"/>
            <a:ext cx="3886200" cy="39846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b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zh-CN" altLang="en-US" sz="1800" b="1" i="0" strike="noStrike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二多睡觉</a:t>
            </a:r>
          </a:p>
        </p:txBody>
      </p:sp>
      <p:sp>
        <p:nvSpPr>
          <p:cNvPr id="6" name="Title 6"/>
          <p:cNvSpPr txBox="1"/>
          <p:nvPr>
            <p:custDataLst>
              <p:tags r:id="rId7"/>
            </p:custDataLst>
          </p:nvPr>
        </p:nvSpPr>
        <p:spPr>
          <a:xfrm>
            <a:off x="4914900" y="4565650"/>
            <a:ext cx="3886200" cy="10350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base">
              <a:lnSpc>
                <a:spcPct val="130000"/>
              </a:lnSpc>
              <a:spcAft>
                <a:spcPts val="800"/>
              </a:spcAft>
            </a:pPr>
            <a:r>
              <a:rPr lang="zh-CN" altLang="en-US" sz="1500" strike="noStrike" spc="6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充足的睡眠是人体各个组织和器官获得休养的最重要的来源，对人的健康和各个器官的健康有着至关重要的作用。</a:t>
            </a:r>
          </a:p>
        </p:txBody>
      </p:sp>
      <p:pic>
        <p:nvPicPr>
          <p:cNvPr id="7" name="图片 6" descr="D:\meihua_service_cache\jpg/6a6a9368ebf534aa638a31bde5b861d3.jpg6a6a9368ebf534aa638a31bde5b861d3"/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11" cstate="print"/>
          <a:srcRect/>
          <a:stretch>
            <a:fillRect/>
          </a:stretch>
        </p:blipFill>
        <p:spPr>
          <a:xfrm>
            <a:off x="342883" y="2400292"/>
            <a:ext cx="4343428" cy="3200419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0" h="6720">
                <a:moveTo>
                  <a:pt x="0" y="0"/>
                </a:moveTo>
                <a:lnTo>
                  <a:pt x="9120" y="0"/>
                </a:lnTo>
                <a:lnTo>
                  <a:pt x="9120" y="6720"/>
                </a:lnTo>
                <a:lnTo>
                  <a:pt x="0" y="672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图片 5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0" y="836613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1187450" y="1773238"/>
            <a:ext cx="6408738" cy="2157413"/>
          </a:xfrm>
          <a:prstGeom prst="rect">
            <a:avLst/>
          </a:prstGeom>
          <a:noFill/>
        </p:spPr>
        <p:txBody>
          <a:bodyPr wrap="square" lIns="47625" tIns="19050" rIns="47625" bIns="19050" rtlCol="0" anchor="ctr" anchorCtr="0">
            <a:normAutofit fontScale="87500"/>
          </a:bodyPr>
          <a:lstStyle/>
          <a:p>
            <a:pPr>
              <a:lnSpc>
                <a:spcPct val="150000"/>
              </a:lnSpc>
            </a:pPr>
            <a:r>
              <a:rPr lang="zh-CN" altLang="en-US" sz="2665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户外运动预防近视：珍惜课间休息、户外活动体育课等户外运动的时间。长时间近距离使用眼睛是近视的最主要原因。户外活动和远眺都能让眼部肌肉得到放松休息。</a:t>
            </a:r>
            <a:endParaRPr lang="zh-CN" altLang="en-US" sz="2665" b="1" spc="16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pic>
        <p:nvPicPr>
          <p:cNvPr id="5" name="图片 4" descr="D:\meihua_service_cache\jpg/3fd921ae8d5573f01e504972bd0cc495.jpg3fd921ae8d5573f01e504972bd0cc495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9" cstate="print"/>
          <a:srcRect/>
          <a:stretch>
            <a:fillRect/>
          </a:stretch>
        </p:blipFill>
        <p:spPr>
          <a:xfrm>
            <a:off x="2339978" y="4076710"/>
            <a:ext cx="3855141" cy="1606307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280" h="7200">
                <a:moveTo>
                  <a:pt x="0" y="0"/>
                </a:moveTo>
                <a:lnTo>
                  <a:pt x="17280" y="0"/>
                </a:lnTo>
                <a:lnTo>
                  <a:pt x="17280" y="7200"/>
                </a:lnTo>
                <a:lnTo>
                  <a:pt x="0" y="72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" name="Object 901"/>
          <p:cNvSpPr txBox="1"/>
          <p:nvPr>
            <p:custDataLst>
              <p:tags r:id="rId5"/>
            </p:custDataLst>
          </p:nvPr>
        </p:nvSpPr>
        <p:spPr>
          <a:xfrm>
            <a:off x="611188" y="188913"/>
            <a:ext cx="8458200" cy="5921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fontAlgn="auto"/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眼睛好的要点</a:t>
            </a:r>
            <a:r>
              <a:rPr lang="en-US" altLang="zh-CN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B</a:t>
            </a:r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：</a:t>
            </a:r>
            <a:endParaRPr lang="en-US" altLang="zh-CN" sz="3600" b="1" spc="32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图片 7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Object 901"/>
          <p:cNvSpPr txBox="1"/>
          <p:nvPr>
            <p:custDataLst>
              <p:tags r:id="rId3"/>
            </p:custDataLst>
          </p:nvPr>
        </p:nvSpPr>
        <p:spPr>
          <a:xfrm>
            <a:off x="250825" y="265113"/>
            <a:ext cx="8458200" cy="5921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fontAlgn="auto"/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眼睛好的要点</a:t>
            </a:r>
            <a:r>
              <a:rPr lang="en-US" altLang="zh-CN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C</a:t>
            </a:r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：</a:t>
            </a:r>
            <a:endParaRPr lang="en-US" altLang="zh-CN" sz="3600" b="1" spc="32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2" name="Title 6"/>
          <p:cNvSpPr txBox="1"/>
          <p:nvPr>
            <p:custDataLst>
              <p:tags r:id="rId4"/>
            </p:custDataLst>
          </p:nvPr>
        </p:nvSpPr>
        <p:spPr>
          <a:xfrm>
            <a:off x="1979613" y="1412875"/>
            <a:ext cx="4795838" cy="7429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b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altLang="zh-CN" sz="2800" b="1" i="0" strike="noStrike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202020</a:t>
            </a:r>
            <a:r>
              <a:rPr kumimoji="0" lang="zh-CN" altLang="en-US" sz="2800" b="1" i="0" strike="noStrike" spc="120" noProof="0" dirty="0">
                <a:ln w="3175">
                  <a:noFill/>
                  <a:prstDash val="dash"/>
                </a:ln>
                <a:solidFill>
                  <a:schemeClr val="dk1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口诀，缓解眼疲劳</a:t>
            </a:r>
          </a:p>
        </p:txBody>
      </p:sp>
      <p:sp>
        <p:nvSpPr>
          <p:cNvPr id="3" name="Title 6"/>
          <p:cNvSpPr txBox="1"/>
          <p:nvPr>
            <p:custDataLst>
              <p:tags r:id="rId5"/>
            </p:custDataLst>
          </p:nvPr>
        </p:nvSpPr>
        <p:spPr>
          <a:xfrm>
            <a:off x="5364163" y="2565400"/>
            <a:ext cx="2949575" cy="245745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b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marR="0" lvl="0" indent="0" algn="l" defTabSz="913765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</a:pPr>
            <a:r>
              <a:rPr kumimoji="0" lang="zh-CN" altLang="en-US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近距离使用眼睛</a:t>
            </a:r>
            <a:r>
              <a:rPr kumimoji="0" altLang="zh-CN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20</a:t>
            </a:r>
            <a:r>
              <a:rPr kumimoji="0" lang="zh-CN" altLang="en-US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分钟（尤其是电子产品），立刻向</a:t>
            </a:r>
            <a:r>
              <a:rPr kumimoji="0" altLang="zh-CN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20</a:t>
            </a:r>
            <a:r>
              <a:rPr kumimoji="0" lang="zh-CN" altLang="en-US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英尺（大约</a:t>
            </a:r>
            <a:r>
              <a:rPr kumimoji="0" altLang="zh-CN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6</a:t>
            </a:r>
            <a:r>
              <a:rPr kumimoji="0" lang="zh-CN" altLang="en-US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米）外，远眺</a:t>
            </a:r>
            <a:r>
              <a:rPr kumimoji="0" altLang="zh-CN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 20</a:t>
            </a:r>
            <a:r>
              <a:rPr kumimoji="0" lang="zh-CN" altLang="en-US" sz="2400" b="1" i="0" strike="noStrike" spc="120" noProof="0" dirty="0">
                <a:ln w="3175">
                  <a:noFill/>
                  <a:prstDash val="dash"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秒以上。</a:t>
            </a:r>
          </a:p>
        </p:txBody>
      </p:sp>
      <p:pic>
        <p:nvPicPr>
          <p:cNvPr id="7" name="图片 6" descr="D:\meihua_service_cache\jpg/6a6a9368ebf534aa638a31bde5b861d3.jpg6a6a9368ebf534aa638a31bde5b861d3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9" cstate="print"/>
          <a:srcRect/>
          <a:stretch>
            <a:fillRect/>
          </a:stretch>
        </p:blipFill>
        <p:spPr>
          <a:xfrm>
            <a:off x="342883" y="2400292"/>
            <a:ext cx="4343428" cy="3200419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0" h="6720">
                <a:moveTo>
                  <a:pt x="0" y="0"/>
                </a:moveTo>
                <a:lnTo>
                  <a:pt x="9120" y="0"/>
                </a:lnTo>
                <a:lnTo>
                  <a:pt x="9120" y="6720"/>
                </a:lnTo>
                <a:lnTo>
                  <a:pt x="0" y="672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图片 5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Object 901"/>
          <p:cNvSpPr txBox="1"/>
          <p:nvPr>
            <p:custDataLst>
              <p:tags r:id="rId3"/>
            </p:custDataLst>
          </p:nvPr>
        </p:nvSpPr>
        <p:spPr>
          <a:xfrm>
            <a:off x="1908175" y="1700213"/>
            <a:ext cx="5229225" cy="5921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fontAlgn="auto"/>
            <a:r>
              <a:rPr lang="zh-CN" altLang="en-US" sz="3600" b="1" spc="320" noProof="1">
                <a:solidFill>
                  <a:srgbClr val="C00000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切记！！！</a:t>
            </a:r>
            <a:endParaRPr lang="zh-CN" altLang="en-US" sz="3600" b="1" spc="320" noProof="1">
              <a:solidFill>
                <a:srgbClr val="C00000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14" name="Title 6"/>
          <p:cNvSpPr txBox="1"/>
          <p:nvPr>
            <p:custDataLst>
              <p:tags r:id="rId4"/>
            </p:custDataLst>
          </p:nvPr>
        </p:nvSpPr>
        <p:spPr>
          <a:xfrm>
            <a:off x="1547813" y="2636838"/>
            <a:ext cx="6661150" cy="197008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base">
              <a:lnSpc>
                <a:spcPct val="130000"/>
              </a:lnSpc>
              <a:spcAft>
                <a:spcPts val="800"/>
              </a:spcAft>
            </a:pPr>
            <a:r>
              <a:rPr lang="zh-CN" altLang="en-US" sz="2800" b="1" strike="noStrike" spc="6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只要是</a:t>
            </a:r>
            <a:r>
              <a:rPr lang="zh-CN" altLang="en-US" sz="2800" b="1" strike="noStrike" spc="60" noProof="1">
                <a:ln w="3175">
                  <a:noFill/>
                  <a:prstDash val="dash"/>
                </a:ln>
                <a:solidFill>
                  <a:srgbClr val="C00000"/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真性近视</a:t>
            </a:r>
            <a:r>
              <a:rPr lang="zh-CN" altLang="en-US" sz="2800" b="1" strike="noStrike" spc="6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（专业医生的检查、验光），</a:t>
            </a:r>
            <a:r>
              <a:rPr lang="zh-CN" altLang="en-US" sz="2800" b="1" strike="noStrike" spc="60" noProof="1">
                <a:ln w="3175">
                  <a:noFill/>
                  <a:prstDash val="dash"/>
                </a:ln>
                <a:solidFill>
                  <a:srgbClr val="C00000"/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一定要进行矫正治疗（带眼镜等）</a:t>
            </a:r>
            <a:r>
              <a:rPr lang="zh-CN" altLang="en-US" sz="2800" b="1" strike="noStrike" spc="6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，莫要害了小孩！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图片 5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0" y="11239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Object 901"/>
          <p:cNvSpPr txBox="1"/>
          <p:nvPr>
            <p:custDataLst>
              <p:tags r:id="rId3"/>
            </p:custDataLst>
          </p:nvPr>
        </p:nvSpPr>
        <p:spPr>
          <a:xfrm>
            <a:off x="342900" y="476250"/>
            <a:ext cx="8458200" cy="5921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fontAlgn="auto"/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保护眼睛三个</a:t>
            </a:r>
            <a:r>
              <a:rPr lang="en-US" altLang="zh-CN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“1”</a:t>
            </a:r>
            <a:endParaRPr lang="en-US" altLang="zh-CN" sz="3600" b="1" spc="32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5148263" y="2708275"/>
            <a:ext cx="2909888" cy="1820863"/>
          </a:xfrm>
          <a:prstGeom prst="rect">
            <a:avLst/>
          </a:prstGeom>
          <a:noFill/>
        </p:spPr>
        <p:txBody>
          <a:bodyPr wrap="square" lIns="47625" tIns="19050" rIns="47625" bIns="19050" rtlCol="0" anchor="ctr" anchorCtr="0">
            <a:normAutofit/>
          </a:bodyPr>
          <a:lstStyle/>
          <a:p>
            <a:r>
              <a:rPr lang="zh-CN" altLang="en-US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眼离书本</a:t>
            </a:r>
            <a:r>
              <a:rPr lang="en-US" altLang="zh-CN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1</a:t>
            </a:r>
            <a:r>
              <a:rPr lang="zh-CN" altLang="en-US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尺</a:t>
            </a:r>
            <a:endParaRPr lang="zh-CN" altLang="en-US" sz="3000" b="1" spc="16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  <a:p>
            <a:r>
              <a:rPr lang="zh-CN" altLang="en-US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手距笔尖</a:t>
            </a:r>
            <a:r>
              <a:rPr lang="en-US" altLang="zh-CN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1</a:t>
            </a:r>
            <a:r>
              <a:rPr lang="zh-CN" altLang="en-US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寸</a:t>
            </a:r>
            <a:endParaRPr lang="zh-CN" altLang="en-US" sz="3000" b="1" spc="16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  <a:p>
            <a:r>
              <a:rPr lang="zh-CN" altLang="en-US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胸距桌沿</a:t>
            </a:r>
            <a:r>
              <a:rPr lang="en-US" altLang="zh-CN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1</a:t>
            </a:r>
            <a:r>
              <a:rPr lang="zh-CN" altLang="en-US" sz="3000" b="1" spc="16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拳</a:t>
            </a:r>
            <a:endParaRPr lang="zh-CN" altLang="en-US" sz="3000" b="1" spc="16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pic>
        <p:nvPicPr>
          <p:cNvPr id="7" name="图片 6" descr="D:\meihua_service_cache\jpg/e4c502a5d0c7a1eeacade2eed862c0fb.jpge4c502a5d0c7a1eeacade2eed862c0fb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9" cstate="print"/>
          <a:srcRect/>
          <a:stretch>
            <a:fillRect/>
          </a:stretch>
        </p:blipFill>
        <p:spPr>
          <a:xfrm>
            <a:off x="755650" y="1556442"/>
            <a:ext cx="3588385" cy="3826453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90" h="6493">
                <a:moveTo>
                  <a:pt x="0" y="0"/>
                </a:moveTo>
                <a:lnTo>
                  <a:pt x="6090" y="0"/>
                </a:lnTo>
                <a:lnTo>
                  <a:pt x="6090" y="6493"/>
                </a:lnTo>
                <a:lnTo>
                  <a:pt x="0" y="6493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图片 6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Object 901"/>
          <p:cNvSpPr txBox="1"/>
          <p:nvPr>
            <p:custDataLst>
              <p:tags r:id="rId3"/>
            </p:custDataLst>
          </p:nvPr>
        </p:nvSpPr>
        <p:spPr>
          <a:xfrm>
            <a:off x="2124075" y="1268413"/>
            <a:ext cx="4284663" cy="5921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fontAlgn="auto"/>
            <a:r>
              <a:rPr lang="zh-CN" altLang="en-US" sz="3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保护视力三不要</a:t>
            </a:r>
            <a:endParaRPr lang="zh-CN" altLang="en-US" sz="3600" b="1" spc="32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sp>
        <p:nvSpPr>
          <p:cNvPr id="6" name="Title 6"/>
          <p:cNvSpPr txBox="1"/>
          <p:nvPr>
            <p:custDataLst>
              <p:tags r:id="rId4"/>
            </p:custDataLst>
          </p:nvPr>
        </p:nvSpPr>
        <p:spPr>
          <a:xfrm>
            <a:off x="1042988" y="2492375"/>
            <a:ext cx="5322888" cy="281146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47625" tIns="19050" rIns="47625" bIns="19050" anchor="t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00000"/>
              </a:lnSpc>
              <a:spcAft>
                <a:spcPts val="800"/>
              </a:spcAft>
            </a:pPr>
            <a:r>
              <a:rPr lang="zh-CN" altLang="en-US" sz="2400" b="1" strike="noStrike" spc="10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不要在阳光直射或光线暗弱下看书</a:t>
            </a: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endParaRPr lang="zh-CN" altLang="en-US" sz="2400" b="1" strike="noStrike" spc="100" noProof="1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汉仪正圆 55简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b="1" strike="noStrike" spc="10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不要躺着、趴着看书</a:t>
            </a: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endParaRPr altLang="zh-CN" sz="2400" b="1" strike="noStrike" spc="100" noProof="1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汉仪正圆 55简" charset="-122"/>
              <a:cs typeface="微软雅黑" panose="020B0503020204020204" charset="-122"/>
            </a:endParaRPr>
          </a:p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2400" b="1" strike="noStrike" spc="100" noProof="1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汉仪正圆 55简" charset="-122"/>
                <a:cs typeface="微软雅黑" panose="020B0503020204020204" charset="-122"/>
              </a:rPr>
              <a:t>不要走路、车上看书</a:t>
            </a:r>
          </a:p>
        </p:txBody>
      </p:sp>
      <p:pic>
        <p:nvPicPr>
          <p:cNvPr id="8" name="图片 7" descr="D:\meihua_service_cache\jpg/6dc289a627794f70a8be7f5fe5291a7b.jpg6dc289a627794f70a8be7f5fe5291a7b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8" cstate="print"/>
          <a:srcRect/>
          <a:stretch>
            <a:fillRect/>
          </a:stretch>
        </p:blipFill>
        <p:spPr>
          <a:xfrm>
            <a:off x="6299830" y="2564691"/>
            <a:ext cx="2178721" cy="2343867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000" h="6455">
                <a:moveTo>
                  <a:pt x="0" y="0"/>
                </a:moveTo>
                <a:lnTo>
                  <a:pt x="6000" y="0"/>
                </a:lnTo>
                <a:lnTo>
                  <a:pt x="6000" y="6455"/>
                </a:lnTo>
                <a:lnTo>
                  <a:pt x="0" y="6455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图片 1" descr="幻灯片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Object 901"/>
          <p:cNvSpPr txBox="1"/>
          <p:nvPr>
            <p:custDataLst>
              <p:tags r:id="rId3"/>
            </p:custDataLst>
          </p:nvPr>
        </p:nvSpPr>
        <p:spPr>
          <a:xfrm>
            <a:off x="3151188" y="1339850"/>
            <a:ext cx="2841625" cy="1163638"/>
          </a:xfrm>
          <a:prstGeom prst="rect">
            <a:avLst/>
          </a:prstGeom>
        </p:spPr>
        <p:txBody>
          <a:bodyPr vert="horz" lIns="47625" tIns="19050" rIns="47625" bIns="19050" rtlCol="0" anchor="b" anchorCtr="0">
            <a:normAutofit/>
          </a:bodyPr>
          <a:lstStyle/>
          <a:p>
            <a:pPr algn="dist" fontAlgn="auto"/>
            <a:r>
              <a:rPr lang="zh-CN" altLang="en-US" sz="6600" b="1" spc="320" noProof="1">
                <a:solidFill>
                  <a:schemeClr val="dk1"/>
                </a:solidFill>
                <a:latin typeface="Arial" panose="020B0604020202020204" pitchFamily="34" charset="0"/>
                <a:ea typeface="汉仪正圆 55简" charset="-122"/>
                <a:cs typeface="+mn-cs"/>
              </a:rPr>
              <a:t>谢谢</a:t>
            </a:r>
            <a:endParaRPr lang="zh-CN" altLang="en-US" sz="6600" b="1" spc="320" noProof="1">
              <a:solidFill>
                <a:schemeClr val="dk1"/>
              </a:solidFill>
              <a:latin typeface="Arial" panose="020B0604020202020204" pitchFamily="34" charset="0"/>
              <a:ea typeface="汉仪正圆 55简" charset="-122"/>
            </a:endParaRPr>
          </a:p>
        </p:txBody>
      </p:sp>
      <p:pic>
        <p:nvPicPr>
          <p:cNvPr id="7" name="图片 6" descr="D:\meihua_service_cache\jpg/42df74ddd4f8174244f0435d597ea0ce.jpg42df74ddd4f8174244f0435d597ea0ce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7" cstate="print"/>
          <a:srcRect/>
          <a:stretch>
            <a:fillRect/>
          </a:stretch>
        </p:blipFill>
        <p:spPr>
          <a:xfrm>
            <a:off x="2339939" y="2852981"/>
            <a:ext cx="4358678" cy="2664238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560" h="6455">
                <a:moveTo>
                  <a:pt x="0" y="0"/>
                </a:moveTo>
                <a:lnTo>
                  <a:pt x="10560" y="0"/>
                </a:lnTo>
                <a:lnTo>
                  <a:pt x="10560" y="6455"/>
                </a:lnTo>
                <a:lnTo>
                  <a:pt x="0" y="6455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TcyMWZjNzViZjU4NWMxOTcyYmQ3NWI5MjU2MWJiMT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b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20553_1"/>
  <p:tag name="KSO_WM_TEMPLATE_SUBCATEGORY" val="21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20553"/>
  <p:tag name="KSO_WM_SLIDE_LAYOUT" val="a_b_f"/>
  <p:tag name="KSO_WM_SLIDE_LAYOUT_CNT" val="1_1_2"/>
  <p:tag name="KSO_WM_CHIP_INFOS" val="{&quot;type&quot;:0,&quot;layout_type&quot;:&quot;1_NF_C_3&quot;,&quot;layout_feature&quot;:1,&quot;aspect_ratio&quot;:&quot;16:9&quot;,&quot;same_font_size&quot;:false,&quot;diagram&quot;:{&quot;type&quot;:[],&quot;direction&quot;:0,&quot;isSupportDecBetweenItems&quot;:false},&quot;tags&quot;:{&quot;style&quot;:[&quot;全选&quot;,&quot;商务&quot;,&quot;简约&quot;,&quot;文艺清新&quot;,&quot;中国风&quot;,&quot;卡通&quot;,&quot;欧美风&quot;,&quot;黑板风&quot;,&quot;渐变风&quot;,&quot;党政风&quot;]},&quot;slide_type&quot;:[&quot;title&quot;],&quot;useType&quot;:[&quot;ppt&quot;]}"/>
  <p:tag name="KSO_WM_CHIP_FILLPROP" val="[[{&quot;text_align&quot;:&quot;cm&quot;,&quot;text_direction&quot;:&quot;horizontal&quot;,&quot;support_big_font&quot;:false,&quot;picture_toward&quot;:0,&quot;picture_dockside&quot;:[],&quot;fill_id&quot;:&quot;96eefa8a9f884552bce8fe8b1f51256e&quot;,&quot;fill_align&quot;:&quot;cm&quot;,&quot;chip_types&quot;:[&quot;header&quot;,&quot;wordpuzzle&quot;]}]]"/>
  <p:tag name="KSO_WM_CHIP_DECFILLPROP" val="[]"/>
  <p:tag name="KSO_WM_CHIP_XID" val="6130962bc37455bdf62aa281"/>
  <p:tag name="KSO_WM_CHIP_GROUPID" val="6130962bc37455bdf62aa280"/>
  <p:tag name="KSO_WM_SLIDE_LAYOUT_INFO" val="{&quot;id&quot;:&quot;2021-10-28T18:43:13&quot;,&quot;margin&quot;:{&quot;bottom&quot;:4.820743560791016,&quot;left&quot;:5.580723285675049,&quot;right&quot;:5.580725193023682,&quot;top&quot;:4.822472095489502},&quot;type&quot;:0}"/>
  <p:tag name="KSO_WM_SLIDE_BK_DARK_LIGHT" val="2"/>
  <p:tag name="KSO_WM_SLIDE_BACKGROUND_TYPE" val="general"/>
  <p:tag name="KSO_WM_SLIDE_SUPPORT_FEATURE_TYPE" val="0"/>
  <p:tag name="KSO_WM_SLIDE_TYPE" val="title"/>
  <p:tag name="KSO_WM_TEMPLATE_MASTER_THUMB_INDEX" val="13"/>
  <p:tag name="KSO_WM_CHIP_COLORING" val="3"/>
  <p:tag name="KSO_WM_SLIDE_SUBTYPE" val="pureTxt"/>
  <p:tag name="KSO_WM_TEMPLATE_ASSEMBLE_XID" val="617a7e84004054b232b8a78b"/>
  <p:tag name="KSO_WM_TEMPLATE_ASSEMBLE_GROUPID" val="614d3c84044fdac0964eaa99"/>
  <p:tag name="KSO_WM_TEMPLATE_THUMBS_INDEX" val="1、5、6、7、8、29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BLOCK" val="0"/>
  <p:tag name="KSO_WM_UNIT_DEC_AREA_ID" val="dd3186d43f214bd5a356249d812f9f63"/>
  <p:tag name="KSO_WM_UNIT_DEFAULT_FONT" val="20;26;2"/>
  <p:tag name="KSO_WM_UNIT_ISCONTENTSTITLE" val="0"/>
  <p:tag name="KSO_WM_UNIT_ISNUMDGMTITLE" val="0"/>
  <p:tag name="KSO_WM_UNIT_PRESET_TEXT" val="单击此处添加副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0553_1*b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6172782254cda7cf43af41cf"/>
  <p:tag name="KSO_WM_CHIP_XID" val="6172782254cda7cf43af41cd"/>
  <p:tag name="KSO_WM_CHIP_FILLAREA_FILL_RULE" val="{&quot;fill_align&quot;:&quot;cm&quot;,&quot;fill_mode&quot;:&quot;adaptive&quot;,&quot;sacle_strategy&quot;:&quot;smart&quot;}"/>
  <p:tag name="KSO_WM_ASSEMBLE_CHIP_INDEX" val="046c645c481740d49ea12c5aa93767a8"/>
  <p:tag name="KSO_WM_UNIT_TEXT_FILL_FORE_SCHEMECOLOR_INDEX_BRIGHTNESS" val="0"/>
  <p:tag name="KSO_WM_UNIT_TEXT_FILL_FORE_SCHEMECOLOR_INDEX" val="14"/>
  <p:tag name="KSO_WM_UNIT_TEXT_FILL_TYPE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DEFAULT_FONT" val="98;118;2"/>
  <p:tag name="KSO_WM_UNIT_BLOCK" val="0"/>
  <p:tag name="KSO_WM_UNIT_DEC_AREA_ID" val="3bfed05806794354907c662b2e50b1b0"/>
  <p:tag name="KSO_WM_UNIT_ISCONTENTSTITLE" val="0"/>
  <p:tag name="KSO_WM_UNIT_ISNUMDGMTITLE" val="0"/>
  <p:tag name="KSO_WM_UNIT_PRESET_TEXT" val="儿童画册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1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6172782254cda7cf43af41cf"/>
  <p:tag name="KSO_WM_CHIP_XID" val="6172782254cda7cf43af41cd"/>
  <p:tag name="KSO_WM_CHIP_FILLAREA_FILL_RULE" val="{&quot;fill_align&quot;:&quot;cm&quot;,&quot;fill_mode&quot;:&quot;adaptive&quot;,&quot;sacle_strategy&quot;:&quot;smart&quot;}"/>
  <p:tag name="KSO_WM_ASSEMBLE_CHIP_INDEX" val="046c645c481740d49ea12c5aa93767a8"/>
  <p:tag name="KSO_WM_UNIT_TEXT_FILL_FORE_SCHEMECOLOR_INDEX_BRIGHTNESS" val="0"/>
  <p:tag name="KSO_WM_UNIT_TEXT_FILL_FORE_SCHEMECOLOR_INDEX" val="14"/>
  <p:tag name="KSO_WM_UNIT_TEXT_FILL_TYPE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M_LIMIT_TYPE" val="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0553_1*i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6172782254cda7cf43af41cf"/>
  <p:tag name="KSO_WM_CHIP_XID" val="6172782254cda7cf43af41cd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9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M_LIMIT_TYPE" val="3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custom20220553_1*i*2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6172782254cda7cf43af41cf"/>
  <p:tag name="KSO_WM_CHIP_XID" val="6172782254cda7cf43af41cd"/>
  <p:tag name="KSO_WM_UNIT_FILL_FORE_SCHEMECOLOR_INDEX_BRIGHTNESS" val="0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20553_3"/>
  <p:tag name="KSO_WM_TEMPLATE_SUBCATEGORY" val="21"/>
  <p:tag name="KSO_WM_TEMPLATE_MASTER_TYPE" val="1"/>
  <p:tag name="KSO_WM_TEMPLATE_COLOR_TYPE" val="1"/>
  <p:tag name="KSO_WM_SLIDE_ITEM_CNT" val="3"/>
  <p:tag name="KSO_WM_SLIDE_INDEX" val="3"/>
  <p:tag name="KSO_WM_TAG_VERSION" val="1.0"/>
  <p:tag name="KSO_WM_BEAUTIFY_FLAG" val="#wm#"/>
  <p:tag name="KSO_WM_TEMPLATE_CATEGORY" val="custom"/>
  <p:tag name="KSO_WM_TEMPLATE_INDEX" val="20220553"/>
  <p:tag name="KSO_WM_CHIP_INFOS" val="{&quot;type&quot;:0,&quot;layout_type&quot;:&quot;1_NF_C_2&quot;,&quot;layout_feature&quot;:1,&quot;aspect_ratio&quot;:&quot;16:9&quot;,&quot;same_font_size&quot;:false,&quot;diagram&quot;:{&quot;type&quot;:[],&quot;direction&quot;:0,&quot;isSupportDecBetweenItems&quot;:false},&quot;tags&quot;:{&quot;style&quot;:[&quot;全选&quot;,&quot;商务&quot;,&quot;简约&quot;,&quot;文艺清新&quot;,&quot;中国风&quot;,&quot;卡通&quot;,&quot;欧美风&quot;,&quot;黑板风&quot;,&quot;渐变风&quot;,&quot;党政风&quot;]},&quot;slide_type&quot;:[&quot;contents&quot;],&quot;useType&quot;:[&quot;ppt&quot;]}"/>
  <p:tag name="KSO_WM_CHIP_FILLPROP" val="[[{&quot;text_align&quot;:&quot;lm&quot;,&quot;text_direction&quot;:&quot;horizontal&quot;,&quot;support_big_font&quot;:false,&quot;picture_toward&quot;:0,&quot;picture_dockside&quot;:[],&quot;fill_id&quot;:&quot;6a207adb2ada4173be4a5d0b23402037&quot;,&quot;fill_align&quot;:&quot;lm&quot;,&quot;chip_types&quot;:[&quot;diagram&quot;,&quot;wordpuzzle&quot;]}],[{&quot;text_align&quot;:&quot;cm&quot;,&quot;text_direction&quot;:&quot;horizontal&quot;,&quot;support_big_font&quot;:false,&quot;picture_toward&quot;:0,&quot;picture_dockside&quot;:[],&quot;fill_id&quot;:&quot;6a207adb2ada4173be4a5d0b23402037&quot;,&quot;fill_align&quot;:&quot;cm&quot;,&quot;chip_types&quot;:[&quot;diagram&quot;,&quot;wordpuzzle&quot;]}]]"/>
  <p:tag name="KSO_WM_CHIP_DECFILLPROP" val="[]"/>
  <p:tag name="KSO_WM_SLIDE_LAYOUT" val="a_l"/>
  <p:tag name="KSO_WM_SLIDE_LAYOUT_CNT" val="1_1"/>
  <p:tag name="KSO_WM_CHIP_XID" val="6130974bc37455bdf62aa2bf"/>
  <p:tag name="KSO_WM_CHIP_GROUPID" val="6130974bc37455bdf62aa2be"/>
  <p:tag name="KSO_WM_SLIDE_BK_DARK_LIGHT" val="2"/>
  <p:tag name="KSO_WM_SLIDE_BACKGROUND_TYPE" val="general"/>
  <p:tag name="KSO_WM_DIAGRAM_GROUP_CODE" val="l1-1"/>
  <p:tag name="KSO_WM_SLIDE_DIAGTYPE" val="l"/>
  <p:tag name="KSO_WM_SLIDE_SUPPORT_FEATURE_TYPE" val="0"/>
  <p:tag name="KSO_WM_SLIDE_TYPE" val="contents"/>
  <p:tag name="KSO_WM_CHIP_COLORING" val="3"/>
  <p:tag name="KSO_WM_SLIDE_SUBTYPE" val="diag"/>
  <p:tag name="KSO_WM_TEMPLATE_ASSEMBLE_XID" val="617a7e830692455894c27932"/>
  <p:tag name="KSO_WM_TEMPLATE_ASSEMBLE_GROUPID" val="614d3c84044fdac0964eaa9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20553_3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VALUE" val="2"/>
  <p:tag name="KSO_WM_UNIT_DEFAULT_FONT" val="48;66;2"/>
  <p:tag name="KSO_WM_UNIT_BLOCK" val="0"/>
  <p:tag name="KSO_WM_UNIT_DEC_AREA_ID" val="9cd41d4b7a38434fad5a2e99293d25eb"/>
  <p:tag name="KSO_WM_CHIP_GROUPID" val="612dfb19eaa89fd2fb383658"/>
  <p:tag name="KSO_WM_CHIP_XID" val="612f810cc37455bdf62a96a1"/>
  <p:tag name="KSO_WM_CHIP_FILLAREA_FILL_RULE" val="{&quot;fill_align&quot;:&quot;cm&quot;,&quot;fill_mode&quot;:&quot;fix&quot;,&quot;sacle_strategy&quot;:&quot;stretch&quot;}"/>
  <p:tag name="KSO_WM_ASSEMBLE_CHIP_INDEX" val="676fbb8d2a004c199ae35ba92a20d1aa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请输入文字内容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20553_3*l_h_a*1_1_1"/>
  <p:tag name="KSO_WM_TEMPLATE_CATEGORY" val="custom"/>
  <p:tag name="KSO_WM_TEMPLATE_INDEX" val="20220553"/>
  <p:tag name="KSO_WM_UNIT_LAYERLEVEL" val="1_1_1"/>
  <p:tag name="KSO_WM_TAG_VERSION" val="1.0"/>
  <p:tag name="KSO_WM_BEAUTIFY_FLAG" val="#wm#"/>
  <p:tag name="KSO_WM_UNIT_BLOCK" val="0"/>
  <p:tag name="KSO_WM_UNIT_DEC_AREA_ID" val="a6bf9fc942ed491fa5153469372cf8d8"/>
  <p:tag name="KSO_WM_UNIT_IS_LAYOUT_DIAGRAM" val="1"/>
  <p:tag name="KSO_WM_CHIP_GROUPID" val="612dfb19eaa89fd2fb383658"/>
  <p:tag name="KSO_WM_CHIP_XID" val="612f810cc37455bdf62a96a1"/>
  <p:tag name="KSO_WM_CHIP_FILLAREA_FILL_RULE" val="{&quot;fill_align&quot;:&quot;cm&quot;,&quot;fill_mode&quot;:&quot;fix&quot;,&quot;sacle_strategy&quot;:&quot;stretch&quot;}"/>
  <p:tag name="KSO_WM_ASSEMBLE_CHIP_INDEX" val="676fbb8d2a004c199ae35ba92a20d1aa"/>
  <p:tag name="KSO_WM_UNIT_TEXT_FILL_FORE_SCHEMECOLOR_INDEX_BRIGHTNESS" val="0"/>
  <p:tag name="KSO_WM_UNIT_TEXT_FILL_FORE_SCHEMECOLOR_INDEX" val="13"/>
  <p:tag name="KSO_WM_UNIT_TEXT_FILL_TYPE" val="1"/>
  <p:tag name="KSO_WM_UNIT_VALUE" val="8"/>
  <p:tag name="KSO_WM_UNIT_USESOURCEFORMAT_APPLY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20553_3*l_h_i*1_1_1"/>
  <p:tag name="KSO_WM_TEMPLATE_CATEGORY" val="custom"/>
  <p:tag name="KSO_WM_TEMPLATE_INDEX" val="20220553"/>
  <p:tag name="KSO_WM_UNIT_LAYERLEVEL" val="1_1_1"/>
  <p:tag name="KSO_WM_TAG_VERSION" val="1.0"/>
  <p:tag name="KSO_WM_BEAUTIFY_FLAG" val="#wm#"/>
  <p:tag name="KSO_WM_UNIT_BLOCK" val="0"/>
  <p:tag name="KSO_WM_UNIT_DEC_AREA_ID" val="77c58edb36004429b589dcaeb7143c17"/>
  <p:tag name="KSO_WM_UNIT_IS_LAYOUT_DIAGRAM" val="1"/>
  <p:tag name="KSO_WM_CHIP_GROUPID" val="612dfb19eaa89fd2fb383658"/>
  <p:tag name="KSO_WM_CHIP_XID" val="612f810cc37455bdf62a96a1"/>
  <p:tag name="KSO_WM_CHIP_FILLAREA_FILL_RULE" val="{&quot;fill_align&quot;:&quot;cm&quot;,&quot;fill_mode&quot;:&quot;fix&quot;,&quot;sacle_strategy&quot;:&quot;stretch&quot;}"/>
  <p:tag name="KSO_WM_UNIT_DEC_SUPPORTCHANGEPIC" val="0"/>
  <p:tag name="KSO_WM_UNIT_DEC_CHANGEPICRESERVED" val="0"/>
  <p:tag name="KSO_WM_ASSEMBLE_CHIP_INDEX" val="676fbb8d2a004c199ae35ba92a20d1aa"/>
  <p:tag name="KSO_WM_UNIT_TEXT_FILL_FORE_SCHEMECOLOR_INDEX_BRIGHTNESS" val="0"/>
  <p:tag name="KSO_WM_UNIT_TEXT_FILL_FORE_SCHEMECOLOR_INDEX" val="5"/>
  <p:tag name="KSO_WM_UNIT_TEXT_FILL_TYPE" val="1"/>
  <p:tag name="KSO_WM_UNIT_VALUE" val="1"/>
  <p:tag name="KSO_WM_UNIT_USESOURCEFORMAT_APPLY" val="1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请输入文字内容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custom20220553_3*l_h_a*1_2_1"/>
  <p:tag name="KSO_WM_TEMPLATE_CATEGORY" val="custom"/>
  <p:tag name="KSO_WM_TEMPLATE_INDEX" val="20220553"/>
  <p:tag name="KSO_WM_UNIT_LAYERLEVEL" val="1_1_1"/>
  <p:tag name="KSO_WM_TAG_VERSION" val="1.0"/>
  <p:tag name="KSO_WM_BEAUTIFY_FLAG" val="#wm#"/>
  <p:tag name="KSO_WM_UNIT_BLOCK" val="0"/>
  <p:tag name="KSO_WM_UNIT_DEC_AREA_ID" val="7b0cb6e2d05a4febabd6f8f0b254f8ea"/>
  <p:tag name="KSO_WM_UNIT_IS_LAYOUT_DIAGRAM" val="1"/>
  <p:tag name="KSO_WM_CHIP_GROUPID" val="612dfb19eaa89fd2fb383658"/>
  <p:tag name="KSO_WM_CHIP_XID" val="612f810cc37455bdf62a96a1"/>
  <p:tag name="KSO_WM_CHIP_FILLAREA_FILL_RULE" val="{&quot;fill_align&quot;:&quot;cm&quot;,&quot;fill_mode&quot;:&quot;fix&quot;,&quot;sacle_strategy&quot;:&quot;stretch&quot;}"/>
  <p:tag name="KSO_WM_ASSEMBLE_CHIP_INDEX" val="676fbb8d2a004c199ae35ba92a20d1aa"/>
  <p:tag name="KSO_WM_UNIT_TEXT_FILL_FORE_SCHEMECOLOR_INDEX_BRIGHTNESS" val="0"/>
  <p:tag name="KSO_WM_UNIT_TEXT_FILL_FORE_SCHEMECOLOR_INDEX" val="13"/>
  <p:tag name="KSO_WM_UNIT_TEXT_FILL_TYPE" val="1"/>
  <p:tag name="KSO_WM_UNIT_VALUE" val="8"/>
  <p:tag name="KSO_WM_UNIT_USESOURCEFORMAT_APPLY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20553_3*l_h_i*1_2_1"/>
  <p:tag name="KSO_WM_TEMPLATE_CATEGORY" val="custom"/>
  <p:tag name="KSO_WM_TEMPLATE_INDEX" val="20220553"/>
  <p:tag name="KSO_WM_UNIT_LAYERLEVEL" val="1_1_1"/>
  <p:tag name="KSO_WM_TAG_VERSION" val="1.0"/>
  <p:tag name="KSO_WM_BEAUTIFY_FLAG" val="#wm#"/>
  <p:tag name="KSO_WM_UNIT_BLOCK" val="0"/>
  <p:tag name="KSO_WM_UNIT_DEC_AREA_ID" val="35dc8630bffa4124a0d4fe7eb67a0251"/>
  <p:tag name="KSO_WM_UNIT_IS_LAYOUT_DIAGRAM" val="1"/>
  <p:tag name="KSO_WM_CHIP_GROUPID" val="612dfb19eaa89fd2fb383658"/>
  <p:tag name="KSO_WM_CHIP_XID" val="612f810cc37455bdf62a96a1"/>
  <p:tag name="KSO_WM_CHIP_FILLAREA_FILL_RULE" val="{&quot;fill_align&quot;:&quot;cm&quot;,&quot;fill_mode&quot;:&quot;fix&quot;,&quot;sacle_strategy&quot;:&quot;stretch&quot;}"/>
  <p:tag name="KSO_WM_UNIT_DEC_SUPPORTCHANGEPIC" val="0"/>
  <p:tag name="KSO_WM_UNIT_DEC_CHANGEPICRESERVED" val="0"/>
  <p:tag name="KSO_WM_ASSEMBLE_CHIP_INDEX" val="676fbb8d2a004c199ae35ba92a20d1aa"/>
  <p:tag name="KSO_WM_UNIT_TEXT_FILL_FORE_SCHEMECOLOR_INDEX_BRIGHTNESS" val="0"/>
  <p:tag name="KSO_WM_UNIT_TEXT_FILL_FORE_SCHEMECOLOR_INDEX" val="5"/>
  <p:tag name="KSO_WM_UNIT_TEXT_FILL_TYPE" val="1"/>
  <p:tag name="KSO_WM_UNIT_VALUE" val="1"/>
  <p:tag name="KSO_WM_UNIT_USESOURCEFORMAT_APPLY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20553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09:21&quot;,&quot;maxSize&quot;:{&quot;size1&quot;:25.510710391291866},&quot;minSize&quot;:{&quot;size1&quot;:25.510710391291866},&quot;normalSize&quot;:{&quot;size1&quot;:25.510710391291866},&quot;subLayout&quot;:[{&quot;id&quot;:&quot;2021-04-01T15:09:21&quot;,&quot;margin&quot;:{&quot;bottom&quot;:0,&quot;left&quot;:1.2699999809265137,&quot;right&quot;:1.2699999809265137,&quot;top&quot;:1.2699999809265137},&quot;type&quot;:0},{&quot;direction&quot;:1,&quot;id&quot;:&quot;2021-04-01T15:09:21&quot;,&quot;maxSize&quot;:{&quot;size1&quot;:51.199417551165006},&quot;minSize&quot;:{&quot;size1&quot;:51.199417551165006},&quot;normalSize&quot;:{&quot;size1&quot;:51.199417551165006},&quot;subLayout&quot;:[{&quot;id&quot;:&quot;2021-04-01T15:09:21&quot;,&quot;margin&quot;:{&quot;bottom&quot;:1.6929999589920044,&quot;left&quot;:1.2699999809265137,&quot;right&quot;:0.026000002399086952,&quot;top&quot;:0.81999999284744263},&quot;type&quot;:0},{&quot;id&quot;:&quot;2021-04-01T15:09:21&quot;,&quot;maxSize&quot;:{&quot;size1&quot;:63.39110079734472},&quot;minSize&quot;:{&quot;size1&quot;:27.991100797344721},&quot;normalSize&quot;:{&quot;size1&quot;:45.591100797344723},&quot;subLayout&quot;:[{&quot;id&quot;:&quot;2021-04-01T15:09:21&quot;,&quot;margin&quot;:{&quot;bottom&quot;:0.026000002399086952,&quot;left&quot;:0.81999999284744263,&quot;right&quot;:1.2699999809265137,&quot;top&quot;:0.81999999284744263},&quot;maxSize&quot;:{&quot;size1&quot;:52.609485715998929},&quot;minSize&quot;:{&quot;size1&quot;:36.709485715998923},&quot;normalSize&quot;:{&quot;size1&quot;:36.709485715998923},&quot;subLayout&quot;:[{&quot;id&quot;:&quot;2021-04-01T15:09:21&quot;,&quot;margin&quot;:{&quot;bottom&quot;:0.046929728239774704,&quot;left&quot;:0.81999999284744263,&quot;right&quot;:1.2699999809265137,&quot;top&quot;:0.81999999284744263},&quot;type&quot;:0},{&quot;id&quot;:&quot;2021-04-01T15:09:21&quot;,&quot;margin&quot;:{&quot;bottom&quot;:0.026000002399086952,&quot;left&quot;:0.81999999284744263,&quot;right&quot;:1.2699999809265137,&quot;top&quot;:0.14886191487312317},&quot;type&quot;:0}],&quot;type&quot;:0},{&quot;id&quot;:&quot;2021-04-01T15:09:21&quot;,&quot;margin&quot;:{&quot;bottom&quot;:1.6929999589920044,&quot;left&quot;:0.81999999284744263,&quot;right&quot;:1.2699999809265137,&quot;top&quot;:0.81999999284744263},&quot;maxSize&quot;:{&quot;size1&quot;:45.11394904862351},&quot;minSize&quot;:{&quot;size1&quot;:29.213949048623505},&quot;normalSize&quot;:{&quot;size1&quot;:29.213949048623505},&quot;subLayout&quot;:[{&quot;id&quot;:&quot;2021-04-01T15:09:21&quot;,&quot;margin&quot;:{&quot;bottom&quot;:0.046929728239774704,&quot;left&quot;:0.81999999284744263,&quot;right&quot;:1.2699999809265137,&quot;top&quot;:0.81999999284744263},&quot;type&quot;:0},{&quot;id&quot;:&quot;2021-04-01T15:09:21&quot;,&quot;margin&quot;:{&quot;bottom&quot;:1.6929999589920044,&quot;left&quot;:0.81999999284744263,&quot;right&quot;:1.2699999809265137,&quot;top&quot;:0.14886191487312317},&quot;type&quot;:0}]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tru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a722754f624b46d8977e6e5aa1377386&quot;,&quot;fill_align&quot;:&quot;lm&quot;,&quot;chip_types&quot;:[&quot;header&quot;]},{&quot;text_align&quot;:&quot;lm&quot;,&quot;text_direction&quot;:&quot;horizontal&quot;,&quot;support_big_font&quot;:false,&quot;fill_id&quot;:&quot;eff3efe21f52495ebd97d796d78c39db&quot;,&quot;fill_align&quot;:&quot;lm&quot;,&quot;chip_types&quot;:[&quot;text&quot;]},{&quot;text_align&quot;:&quot;lm&quot;,&quot;text_direction&quot;:&quot;horizontal&quot;,&quot;support_big_font&quot;:false,&quot;fill_id&quot;:&quot;cc851d4a210d4daba3ab09f1d7703974&quot;,&quot;fill_align&quot;:&quot;lm&quot;,&quot;chip_types&quot;:[&quot;text&quot;]},{&quot;text_align&quot;:&quot;lt&quot;,&quot;text_direction&quot;:&quot;horizontal&quot;,&quot;support_features&quot;:[&quot;collage&quot;,&quot;carousel&quot;],&quot;support_big_font&quot;:false,&quot;fill_id&quot;:&quot;44eb4de77259433fbe5f60eb781ff5b1&quot;,&quot;fill_align&quot;:&quot;lt&quot;,&quot;chip_types&quot;:[&quot;text&quot;,&quot;picture&quot;]}]]"/>
  <p:tag name="KSO_WM_SLIDE_ID" val="custom20220553_8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8"/>
  <p:tag name="KSO_WM_SLIDE_SIZE" val="407.952*288.704"/>
  <p:tag name="KSO_WM_SLIDE_POSITION" val="515.999*209.298"/>
  <p:tag name="KSO_WM_TAG_VERSION" val="1.0"/>
  <p:tag name="KSO_WM_SLIDE_LAYOUT" val="a_b_d_h"/>
  <p:tag name="KSO_WM_SLIDE_LAYOUT_CNT" val="1_1_1_2"/>
  <p:tag name="KSO_WM_CHIP_XID" val="5efc367931502a61758d8d7c"/>
  <p:tag name="KSO_WM_CHIP_DECFILLPROP" val="[]"/>
  <p:tag name="KSO_WM_SLIDE_CAN_ADD_NAVIGATION" val="1"/>
  <p:tag name="KSO_WM_CHIP_GROUPID" val="5efc367931502a61758d8d7b"/>
  <p:tag name="KSO_WM_SLIDE_BK_DARK_LIGHT" val="2"/>
  <p:tag name="KSO_WM_SLIDE_BACKGROUND_TYPE" val="general"/>
  <p:tag name="KSO_WM_SLIDE_SUPPORT_FEATURE_TYPE" val="3"/>
  <p:tag name="KSO_WM_SLIDE_SAME_FONT_SIZE" val="1"/>
  <p:tag name="KSO_WM_TEMPLATE_ASSEMBLE_XID" val="60656e9b4054ed1e2fb7fc83"/>
  <p:tag name="KSO_WM_TEMPLATE_ASSEMBLE_GROUPID" val="60656e9b4054ed1e2fb7fc83"/>
  <p:tag name="KSO_WM_CHIP_COLORING" val="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8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cabdc7a4b9ed4d4bbcd413f63917671a"/>
  <p:tag name="KSO_WM_CHIP_GROUPID" val="5f0681562c9c209bb8bb14eb"/>
  <p:tag name="KSO_WM_CHIP_XID" val="5f0681562c9c209bb8bb14ec"/>
  <p:tag name="KSO_WM_CHIP_FILLAREA_FILL_RULE" val="{&quot;fill_align&quot;:&quot;lm&quot;,&quot;fill_mode&quot;:&quot;full&quot;,&quot;sacle_strategy&quot;:&quot;smart&quot;}"/>
  <p:tag name="KSO_WM_ASSEMBLE_CHIP_INDEX" val="06f6bfa6f57c418397da10a29107f54e"/>
  <p:tag name="KSO_WM_UNIT_TEXT_FILL_FORE_SCHEMECOLOR_INDEX_BRIGHTNESS" val="0"/>
  <p:tag name="KSO_WM_UNIT_TEXT_FILL_FORE_SCHEMECOLOR_INDEX" val="13"/>
  <p:tag name="KSO_WM_UNIT_TEXT_FILL_TYPE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custom20220553_8*h_a*1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f8584e080cb64395b66408919665260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885adc164a35494baf978de458f36e71"/>
  <p:tag name="KSO_WM_UNIT_TEXT_FILL_FORE_SCHEMECOLOR_INDEX_BRIGHTNESS" val="0"/>
  <p:tag name="KSO_WM_UNIT_TEXT_FILL_FORE_SCHEMECOLOR_INDEX" val="13"/>
  <p:tag name="KSO_WM_UNIT_TEXT_FILL_TYPE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PRESET_TEXT" val="单击此处添加正文，文字是您思想的提炼，为了演示发布的良好效果，请言简意赅的阐述您的观点。您的内容已经简明扼要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0553_8*h_f*1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60"/>
  <p:tag name="KSO_WM_UNIT_SHOW_EDIT_AREA_INDICATION" val="1"/>
  <p:tag name="KSO_WM_CHIP_GROUPID" val="5e6b05b36848fb12bee65ad8"/>
  <p:tag name="KSO_WM_CHIP_XID" val="5e6b05b36848fb12bee65ada"/>
  <p:tag name="KSO_WM_UNIT_DEC_AREA_ID" val="0639d3b86d9b4b759a02f1393cc913ad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885adc164a35494baf978de458f36e71"/>
  <p:tag name="KSO_WM_UNIT_TEXT_FILL_FORE_SCHEMECOLOR_INDEX_BRIGHTNESS" val="0.25"/>
  <p:tag name="KSO_WM_UNIT_TEXT_FILL_FORE_SCHEMECOLOR_INDEX" val="13"/>
  <p:tag name="KSO_WM_UNIT_TEXT_FILL_TYP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2*i*1"/>
  <p:tag name="KSO_WM_BEAUTIFY_FLAG" val="#wm#"/>
  <p:tag name="KSO_WM_TAG_VERSION" val="1.0"/>
  <p:tag name="KSO_WM_CHIP_GROUPID" val="614d3c84044fdac0964eaa99"/>
  <p:tag name="KSO_WM_CHIP_XID" val="617a7dd3004054b232b8a2bb"/>
  <p:tag name="KSO_WM_UNIT_DEC_AREA_ID" val="6d280581a306424a829315ec3a1a0069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7ac957db1664924a89e0e186a86863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custom20220553_8*h_a*2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8933513271b94c9ba14d579780888fd1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b9bbf99e38254cfba9c826567106ede0"/>
  <p:tag name="KSO_WM_UNIT_TEXT_FILL_FORE_SCHEMECOLOR_INDEX_BRIGHTNESS" val="0"/>
  <p:tag name="KSO_WM_UNIT_TEXT_FILL_FORE_SCHEMECOLOR_INDEX" val="13"/>
  <p:tag name="KSO_WM_UNIT_TEXT_FILL_TYPE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PRESET_TEXT" val="单击此处添加正文，文字是您思想的提炼，为了演示发布的良好效果，请言简意赅的阐述您的观点。您的内容已经简明扼要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custom20220553_8*h_f*2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60"/>
  <p:tag name="KSO_WM_UNIT_SHOW_EDIT_AREA_INDICATION" val="1"/>
  <p:tag name="KSO_WM_CHIP_GROUPID" val="5e6b05b36848fb12bee65ad8"/>
  <p:tag name="KSO_WM_CHIP_XID" val="5e6b05b36848fb12bee65ada"/>
  <p:tag name="KSO_WM_UNIT_DEC_AREA_ID" val="671885e96cd84aaca7bbb3f47906084b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b9bbf99e38254cfba9c826567106ede0"/>
  <p:tag name="KSO_WM_UNIT_TEXT_FILL_FORE_SCHEMECOLOR_INDEX_BRIGHTNESS" val="0.25"/>
  <p:tag name="KSO_WM_UNIT_TEXT_FILL_FORE_SCHEMECOLOR_INDEX" val="13"/>
  <p:tag name="KSO_WM_UNIT_TEXT_FILL_TYPE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84*1607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custom20220553_8*d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588d76495c3140c18b43b06454c569e1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4c5953f6f2f94ce4a5523733e1685fe4"/>
  <p:tag name="KSO_WM_UNIT_PLACING_PICTURE" val="4c5953f6f2f94ce4a5523733e1685fe4"/>
  <p:tag name="KSO_WM_UNIT_SUPPORT_UNIT_TYPE" val="[&quot;d&quot;]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20553_9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9"/>
  <p:tag name="KSO_WM_SLIDE_SIZE" val="864*444"/>
  <p:tag name="KSO_WM_SLIDE_POSITION" val="48*48"/>
  <p:tag name="KSO_WM_TAG_VERSION" val="1.0"/>
  <p:tag name="KSO_WM_BEAUTIFY_FLAG" val="#wm#"/>
  <p:tag name="KSO_WM_TEMPLATE_CATEGORY" val="custom"/>
  <p:tag name="KSO_WM_TEMPLATE_INDEX" val="20220553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23:42&quot;,&quot;maxSize&quot;:{&quot;size1&quot;:31.100000000000001},&quot;minSize&quot;:{&quot;size1&quot;:20.100000000000001},&quot;normalSize&quot;:{&quot;size1&quot;:20.100000000000001},&quot;subLayout&quot;:[{&quot;id&quot;:&quot;2021-04-01T15:23:42&quot;,&quot;margin&quot;:{&quot;bottom&quot;:0.026000002399086952,&quot;left&quot;:1.6929999589920044,&quot;right&quot;:1.6929999589920044,&quot;top&quot;:1.6929999589920044},&quot;type&quot;:0},{&quot;id&quot;:&quot;2021-04-01T15:23:42&quot;,&quot;margin&quot;:{&quot;bottom&quot;:1.6929999589920044,&quot;left&quot;:1.6929999589920044,&quot;right&quot;:1.6929999589920044,&quot;top&quot;:0.81999999284744263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d96349c98c299aacc02c7"/>
  <p:tag name="KSO_WM_CHIP_FILLPROP" val="[[{&quot;text_align&quot;:&quot;lm&quot;,&quot;text_direction&quot;:&quot;horizontal&quot;,&quot;support_big_font&quot;:false,&quot;picture_toward&quot;:0,&quot;picture_dockside&quot;:[],&quot;fill_id&quot;:&quot;511b1c75f1234b9e8830a0fc8507d58d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f59f3e6f069b43bf81b59d708180a1f2&quot;,&quot;fill_align&quot;:&quot;cm&quot;,&quot;chip_types&quot;:[&quot;diagram&quot;,&quot;text&quot;,&quot;picture&quot;,&quot;chart&quot;,&quot;table&quot;,&quot;video&quot;]}]]"/>
  <p:tag name="KSO_WM_CHIP_DECFILLPROP" val="[]"/>
  <p:tag name="KSO_WM_SLIDE_CAN_ADD_NAVIGATION" val="1"/>
  <p:tag name="KSO_WM_CHIP_GROUPID" val="5f6c93987b7ee298d401b017"/>
  <p:tag name="KSO_WM_SLIDE_BK_DARK_LIGHT" val="2"/>
  <p:tag name="KSO_WM_SLIDE_BACKGROUND_TYPE" val="general"/>
  <p:tag name="KSO_WM_SLIDE_SUPPORT_FEATURE_TYPE" val="3"/>
  <p:tag name="KSO_WM_TEMPLATE_ASSEMBLE_XID" val="60656efa4054ed1e2fb801af"/>
  <p:tag name="KSO_WM_TEMPLATE_ASSEMBLE_GROUPID" val="60656efa4054ed1e2fb801af"/>
  <p:tag name="KSO_WM_CHIP_COLORING" val="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9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9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ce40cbed385441cb8bb854fdb404afb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tru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0eda5f51e9b2451188f786c5ba476474"/>
  <p:tag name="KSO_WM_UNIT_TEXT_FILL_FORE_SCHEMECOLOR_INDEX_BRIGHTNESS" val="0"/>
  <p:tag name="KSO_WM_UNIT_TEXT_FILL_FORE_SCHEMECOLOR_INDEX" val="13"/>
  <p:tag name="KSO_WM_UNIT_TEXT_FILL_TYPE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269*3046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custom20220553_9*d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38040424bf5f4cabacb2b5de21c8aab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4627a52f11cf4caa8fa1d02337aec9d3"/>
  <p:tag name="KSO_WM_UNIT_PLACING_PICTURE" val="4627a52f11cf4caa8fa1d02337aec9d3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PLACING_PICTURE_INFO" val="{&quot;code&quot;:&quot;&quot;,&quot;full_picture&quot;:false,&quot;scheme&quot;:&quot;&quot;,&quot;spacing&quot;:5}"/>
  <p:tag name="KSO_WM_UNIT_PLACING_PICTURE_COLLAGE_VIEWPORT" val="{&quot;height&quot;:2529.616882002796,&quot;width&quot;:6071.08818897638}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8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cabdc7a4b9ed4d4bbcd413f63917671a"/>
  <p:tag name="KSO_WM_CHIP_GROUPID" val="5f0681562c9c209bb8bb14eb"/>
  <p:tag name="KSO_WM_CHIP_XID" val="5f0681562c9c209bb8bb14ec"/>
  <p:tag name="KSO_WM_CHIP_FILLAREA_FILL_RULE" val="{&quot;fill_align&quot;:&quot;lm&quot;,&quot;fill_mode&quot;:&quot;full&quot;,&quot;sacle_strategy&quot;:&quot;smart&quot;}"/>
  <p:tag name="KSO_WM_ASSEMBLE_CHIP_INDEX" val="06f6bfa6f57c418397da10a29107f54e"/>
  <p:tag name="KSO_WM_UNIT_TEXT_FILL_FORE_SCHEMECOLOR_INDEX_BRIGHTNESS" val="0"/>
  <p:tag name="KSO_WM_UNIT_TEXT_FILL_FORE_SCHEMECOLOR_INDEX" val="13"/>
  <p:tag name="KSO_WM_UNIT_TEXT_FILL_TYPE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20553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09:21&quot;,&quot;maxSize&quot;:{&quot;size1&quot;:25.510710391291866},&quot;minSize&quot;:{&quot;size1&quot;:25.510710391291866},&quot;normalSize&quot;:{&quot;size1&quot;:25.510710391291866},&quot;subLayout&quot;:[{&quot;id&quot;:&quot;2021-04-01T15:09:21&quot;,&quot;margin&quot;:{&quot;bottom&quot;:0,&quot;left&quot;:1.2699999809265137,&quot;right&quot;:1.2699999809265137,&quot;top&quot;:1.2699999809265137},&quot;type&quot;:0},{&quot;direction&quot;:1,&quot;id&quot;:&quot;2021-04-01T15:09:21&quot;,&quot;maxSize&quot;:{&quot;size1&quot;:51.199417551165006},&quot;minSize&quot;:{&quot;size1&quot;:51.199417551165006},&quot;normalSize&quot;:{&quot;size1&quot;:51.199417551165006},&quot;subLayout&quot;:[{&quot;id&quot;:&quot;2021-04-01T15:09:21&quot;,&quot;margin&quot;:{&quot;bottom&quot;:1.6929999589920044,&quot;left&quot;:1.2699999809265137,&quot;right&quot;:0.026000002399086952,&quot;top&quot;:0.81999999284744263},&quot;type&quot;:0},{&quot;id&quot;:&quot;2021-04-01T15:09:21&quot;,&quot;maxSize&quot;:{&quot;size1&quot;:63.39110079734472},&quot;minSize&quot;:{&quot;size1&quot;:27.991100797344721},&quot;normalSize&quot;:{&quot;size1&quot;:45.591100797344723},&quot;subLayout&quot;:[{&quot;id&quot;:&quot;2021-04-01T15:09:21&quot;,&quot;margin&quot;:{&quot;bottom&quot;:0.026000002399086952,&quot;left&quot;:0.81999999284744263,&quot;right&quot;:1.2699999809265137,&quot;top&quot;:0.81999999284744263},&quot;maxSize&quot;:{&quot;size1&quot;:52.609485715998929},&quot;minSize&quot;:{&quot;size1&quot;:36.709485715998923},&quot;normalSize&quot;:{&quot;size1&quot;:36.709485715998923},&quot;subLayout&quot;:[{&quot;id&quot;:&quot;2021-04-01T15:09:21&quot;,&quot;margin&quot;:{&quot;bottom&quot;:0.046929728239774704,&quot;left&quot;:0.81999999284744263,&quot;right&quot;:1.2699999809265137,&quot;top&quot;:0.81999999284744263},&quot;type&quot;:0},{&quot;id&quot;:&quot;2021-04-01T15:09:21&quot;,&quot;margin&quot;:{&quot;bottom&quot;:0.026000002399086952,&quot;left&quot;:0.81999999284744263,&quot;right&quot;:1.2699999809265137,&quot;top&quot;:0.14886191487312317},&quot;type&quot;:0}],&quot;type&quot;:0},{&quot;id&quot;:&quot;2021-04-01T15:09:21&quot;,&quot;margin&quot;:{&quot;bottom&quot;:1.6929999589920044,&quot;left&quot;:0.81999999284744263,&quot;right&quot;:1.2699999809265137,&quot;top&quot;:0.81999999284744263},&quot;maxSize&quot;:{&quot;size1&quot;:45.11394904862351},&quot;minSize&quot;:{&quot;size1&quot;:29.213949048623505},&quot;normalSize&quot;:{&quot;size1&quot;:29.213949048623505},&quot;subLayout&quot;:[{&quot;id&quot;:&quot;2021-04-01T15:09:21&quot;,&quot;margin&quot;:{&quot;bottom&quot;:0.046929728239774704,&quot;left&quot;:0.81999999284744263,&quot;right&quot;:1.2699999809265137,&quot;top&quot;:0.81999999284744263},&quot;type&quot;:0},{&quot;id&quot;:&quot;2021-04-01T15:09:21&quot;,&quot;margin&quot;:{&quot;bottom&quot;:1.6929999589920044,&quot;left&quot;:0.81999999284744263,&quot;right&quot;:1.2699999809265137,&quot;top&quot;:0.14886191487312317},&quot;type&quot;:0}]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tru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a722754f624b46d8977e6e5aa1377386&quot;,&quot;fill_align&quot;:&quot;lm&quot;,&quot;chip_types&quot;:[&quot;header&quot;]},{&quot;text_align&quot;:&quot;lm&quot;,&quot;text_direction&quot;:&quot;horizontal&quot;,&quot;support_big_font&quot;:false,&quot;fill_id&quot;:&quot;eff3efe21f52495ebd97d796d78c39db&quot;,&quot;fill_align&quot;:&quot;lm&quot;,&quot;chip_types&quot;:[&quot;text&quot;]},{&quot;text_align&quot;:&quot;lm&quot;,&quot;text_direction&quot;:&quot;horizontal&quot;,&quot;support_big_font&quot;:false,&quot;fill_id&quot;:&quot;cc851d4a210d4daba3ab09f1d7703974&quot;,&quot;fill_align&quot;:&quot;lm&quot;,&quot;chip_types&quot;:[&quot;text&quot;]},{&quot;text_align&quot;:&quot;lt&quot;,&quot;text_direction&quot;:&quot;horizontal&quot;,&quot;support_features&quot;:[&quot;collage&quot;,&quot;carousel&quot;],&quot;support_big_font&quot;:false,&quot;fill_id&quot;:&quot;44eb4de77259433fbe5f60eb781ff5b1&quot;,&quot;fill_align&quot;:&quot;lt&quot;,&quot;chip_types&quot;:[&quot;text&quot;,&quot;picture&quot;]}]]"/>
  <p:tag name="KSO_WM_SLIDE_ID" val="custom20220553_8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8"/>
  <p:tag name="KSO_WM_SLIDE_SIZE" val="407.952*288.704"/>
  <p:tag name="KSO_WM_SLIDE_POSITION" val="515.999*209.298"/>
  <p:tag name="KSO_WM_TAG_VERSION" val="1.0"/>
  <p:tag name="KSO_WM_SLIDE_LAYOUT" val="a_b_d_h"/>
  <p:tag name="KSO_WM_SLIDE_LAYOUT_CNT" val="1_1_1_2"/>
  <p:tag name="KSO_WM_CHIP_XID" val="5efc367931502a61758d8d7c"/>
  <p:tag name="KSO_WM_CHIP_DECFILLPROP" val="[]"/>
  <p:tag name="KSO_WM_SLIDE_CAN_ADD_NAVIGATION" val="1"/>
  <p:tag name="KSO_WM_CHIP_GROUPID" val="5efc367931502a61758d8d7b"/>
  <p:tag name="KSO_WM_SLIDE_BK_DARK_LIGHT" val="2"/>
  <p:tag name="KSO_WM_SLIDE_BACKGROUND_TYPE" val="general"/>
  <p:tag name="KSO_WM_SLIDE_SUPPORT_FEATURE_TYPE" val="3"/>
  <p:tag name="KSO_WM_SLIDE_SAME_FONT_SIZE" val="1"/>
  <p:tag name="KSO_WM_TEMPLATE_ASSEMBLE_XID" val="60656e9b4054ed1e2fb7fc83"/>
  <p:tag name="KSO_WM_TEMPLATE_ASSEMBLE_GROUPID" val="60656e9b4054ed1e2fb7fc83"/>
  <p:tag name="KSO_WM_CHIP_COLORING" val="3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4*i*1"/>
  <p:tag name="KSO_WM_BEAUTIFY_FLAG" val="#wm#"/>
  <p:tag name="KSO_WM_TAG_VERSION" val="1.0"/>
  <p:tag name="KSO_WM_CHIP_GROUPID" val="614d3c84044fdac0964eaa99"/>
  <p:tag name="KSO_WM_CHIP_XID" val="617a7dd3004054b232b8a2b5"/>
  <p:tag name="KSO_WM_UNIT_DEC_AREA_ID" val="384e2483c41244e59d9ab65567daf718"/>
  <p:tag name="KSO_WM_CHIP_FILLAREA_FILL_RULE" val="{&quot;fill_align&quot;:&quot;l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303f8fc514f74c0da4876e85f13e2af2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8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cabdc7a4b9ed4d4bbcd413f63917671a"/>
  <p:tag name="KSO_WM_CHIP_GROUPID" val="5f0681562c9c209bb8bb14eb"/>
  <p:tag name="KSO_WM_CHIP_XID" val="5f0681562c9c209bb8bb14ec"/>
  <p:tag name="KSO_WM_CHIP_FILLAREA_FILL_RULE" val="{&quot;fill_align&quot;:&quot;lm&quot;,&quot;fill_mode&quot;:&quot;full&quot;,&quot;sacle_strategy&quot;:&quot;smart&quot;}"/>
  <p:tag name="KSO_WM_ASSEMBLE_CHIP_INDEX" val="06f6bfa6f57c418397da10a29107f54e"/>
  <p:tag name="KSO_WM_UNIT_TEXT_FILL_FORE_SCHEMECOLOR_INDEX_BRIGHTNESS" val="0"/>
  <p:tag name="KSO_WM_UNIT_TEXT_FILL_FORE_SCHEMECOLOR_INDEX" val="13"/>
  <p:tag name="KSO_WM_UNIT_TEXT_FILL_TYPE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custom20220553_8*h_a*1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f8584e080cb64395b66408919665260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885adc164a35494baf978de458f36e71"/>
  <p:tag name="KSO_WM_UNIT_TEXT_FILL_FORE_SCHEMECOLOR_INDEX_BRIGHTNESS" val="0"/>
  <p:tag name="KSO_WM_UNIT_TEXT_FILL_FORE_SCHEMECOLOR_INDEX" val="13"/>
  <p:tag name="KSO_WM_UNIT_TEXT_FILL_TYPE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小标题"/>
  <p:tag name="KSO_WM_UNIT_NOCLEAR" val="0"/>
  <p:tag name="KSO_WM_UNIT_VALUE" val="2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custom20220553_8*h_a*2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DEFAULT_FONT" val="18;24;2"/>
  <p:tag name="KSO_WM_UNIT_BLOCK" val="0"/>
  <p:tag name="KSO_WM_UNIT_SHOW_EDIT_AREA_INDICATION" val="1"/>
  <p:tag name="KSO_WM_CHIP_GROUPID" val="5e6b05b36848fb12bee65ad8"/>
  <p:tag name="KSO_WM_CHIP_XID" val="5e6b05b36848fb12bee65ada"/>
  <p:tag name="KSO_WM_UNIT_DEC_AREA_ID" val="8933513271b94c9ba14d579780888fd1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b9bbf99e38254cfba9c826567106ede0"/>
  <p:tag name="KSO_WM_UNIT_TEXT_FILL_FORE_SCHEMECOLOR_INDEX_BRIGHTNESS" val="0"/>
  <p:tag name="KSO_WM_UNIT_TEXT_FILL_FORE_SCHEMECOLOR_INDEX" val="13"/>
  <p:tag name="KSO_WM_UNIT_TEXT_FILL_TYPE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84*1607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custom20220553_8*d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588d76495c3140c18b43b06454c569e1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4c5953f6f2f94ce4a5523733e1685fe4"/>
  <p:tag name="KSO_WM_UNIT_PLACING_PICTURE" val="4c5953f6f2f94ce4a5523733e1685fe4"/>
  <p:tag name="KSO_WM_UNIT_SUPPORT_UNIT_TYPE" val="[&quot;d&quot;]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18:38&quot;,&quot;maxSize&quot;:{&quot;size1&quot;:26.699999999999999},&quot;minSize&quot;:{&quot;size1&quot;:20},&quot;normalSize&quot;:{&quot;size1&quot;:26.699999999999999},&quot;subLayout&quot;:[{&quot;id&quot;:&quot;2021-04-01T15:18:38&quot;,&quot;margin&quot;:{&quot;bottom&quot;:0,&quot;left&quot;:1.6929999589920044,&quot;right&quot;:1.6929999589920044,&quot;top&quot;:1.6929999589920044},&quot;type&quot;:0},{&quot;direction&quot;:1,&quot;id&quot;:&quot;2021-04-01T15:18:38&quot;,&quot;maxSize&quot;:{&quot;size1&quot;:47.5},&quot;minSize&quot;:{&quot;size1&quot;:35.100000000000001},&quot;normalSize&quot;:{&quot;size1&quot;:36.818750000000001},&quot;subLayout&quot;:[{&quot;id&quot;:&quot;2021-04-01T15:18:38&quot;,&quot;margin&quot;:{&quot;bottom&quot;:1.6929999589920044,&quot;left&quot;:1.6929999589920044,&quot;right&quot;:0.026000002399086952,&quot;top&quot;:0.84700000286102295},&quot;type&quot;:0},{&quot;id&quot;:&quot;2021-04-01T15:18:38&quot;,&quot;margin&quot;:{&quot;bottom&quot;:1.6929999589920044,&quot;left&quot;:0.81999999284744263,&quot;right&quot;:1.6929999589920044,&quot;top&quot;:0.3970000147819519},&quot;maxSize&quot;:{&quot;size1&quot;:29.603575749146948},&quot;minSize&quot;:{&quot;size1&quot;:13.703575749146943},&quot;normalSize&quot;:{&quot;size1&quot;:13.703575749146943},&quot;subLayout&quot;:[{&quot;id&quot;:&quot;2021-04-01T15:18:38&quot;,&quot;margin&quot;:{&quot;bottom&quot;:0.046930171549320221,&quot;left&quot;:0.81999999284744263,&quot;right&quot;:1.6929999589920044,&quot;top&quot;:0.3970000147819519},&quot;type&quot;:0},{&quot;id&quot;:&quot;2021-04-01T15:18:38&quot;,&quot;margin&quot;:{&quot;bottom&quot;:1.6929999589920044,&quot;left&quot;:0.81999999284744263,&quot;right&quot;:1.6929999589920044,&quot;top&quot;:0.14886127412319183}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leftright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9641c553136823a5e6195"/>
  <p:tag name="KSO_WM_CHIP_FILLPROP" val="[[{&quot;text_align&quot;:&quot;lt&quot;,&quot;text_direction&quot;:&quot;horizontal&quot;,&quot;support_big_font&quot;:false,&quot;fill_id&quot;:&quot;8188ab2beaf8488e80ff6056c7f7a9e4&quot;,&quot;fill_align&quot;:&quot;lt&quot;,&quot;chip_types&quot;:[&quot;header&quot;]},{&quot;text_align&quot;:&quot;lm&quot;,&quot;text_direction&quot;:&quot;horizontal&quot;,&quot;support_features&quot;:[&quot;collage&quot;],&quot;support_big_font&quot;:false,&quot;fill_id&quot;:&quot;3157b94c2eb249ed8866766aac1ab491&quot;,&quot;fill_align&quot;:&quot;rm&quot;,&quot;chip_types&quot;:[&quot;pictext&quot;,&quot;picture&quot;,&quot;chart&quot;,&quot;table&quot;,&quot;video&quot;]},{&quot;text_align&quot;:&quot;lm&quot;,&quot;text_direction&quot;:&quot;horizontal&quot;,&quot;support_features&quot;:[&quot;collage&quot;,&quot;carousel&quot;],&quot;support_big_font&quot;:false,&quot;fill_id&quot;:&quot;469dbf11c7774f198c4632b8dfc0f8b2&quot;,&quot;fill_align&quot;:&quot;lm&quot;,&quot;chip_types&quot;:[&quot;diagram&quot;,&quot;text&quot;,&quot;picture&quot;,&quot;chart&quot;,&quot;table&quot;,&quot;video&quot;]}],[{&quot;text_align&quot;:&quot;lt&quot;,&quot;text_direction&quot;:&quot;horizontal&quot;,&quot;support_big_font&quot;:false,&quot;fill_id&quot;:&quot;8188ab2beaf8488e80ff6056c7f7a9e4&quot;,&quot;fill_align&quot;:&quot;lt&quot;,&quot;chip_types&quot;:[&quot;header&quot;]},{&quot;text_align&quot;:&quot;lm&quot;,&quot;text_direction&quot;:&quot;horizontal&quot;,&quot;support_big_font&quot;:false,&quot;fill_id&quot;:&quot;3157b94c2eb249ed8866766aac1ab491&quot;,&quot;fill_align&quot;:&quot;rm&quot;,&quot;chip_types&quot;:[&quot;text&quot;]},{&quot;text_align&quot;:&quot;lm&quot;,&quot;text_direction&quot;:&quot;horizontal&quot;,&quot;support_features&quot;:[&quot;collage&quot;,&quot;carousel&quot;],&quot;support_big_font&quot;:false,&quot;fill_id&quot;:&quot;469dbf11c7774f198c4632b8dfc0f8b2&quot;,&quot;fill_align&quot;:&quot;lm&quot;,&quot;chip_types&quot;:[&quot;diagram&quot;,&quot;pictext&quot;,&quot;picture&quot;,&quot;chart&quot;,&quot;table&quot;,&quot;video&quot;]}]]"/>
  <p:tag name="KSO_WM_SLIDE_CAN_ADD_NAVIGATION" val="1"/>
  <p:tag name="KSO_WM_SLIDE_ID" val="custom20220553_1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1"/>
  <p:tag name="KSO_WM_SLIDE_SIZE" val="535.448*277.362"/>
  <p:tag name="KSO_WM_SLIDE_POSITION" val="376.5*202.641"/>
  <p:tag name="KSO_WM_TAG_VERSION" val="1.0"/>
  <p:tag name="KSO_WM_BEAUTIFY_FLAG" val="#wm#"/>
  <p:tag name="KSO_WM_TEMPLATE_CATEGORY" val="custom"/>
  <p:tag name="KSO_WM_TEMPLATE_INDEX" val="20220553"/>
  <p:tag name="KSO_WM_SLIDE_LAYOUT" val="a_b_d_h"/>
  <p:tag name="KSO_WM_SLIDE_LAYOUT_CNT" val="1_1_1_1"/>
  <p:tag name="FIXED_XID_TMP" val="5f5ee1ca4d6848d78f644aec"/>
  <p:tag name="KSO_WM_CHIP_DECFILLPROP" val="[]"/>
  <p:tag name="KSO_WM_CHIP_GROUPID" val="5f5ee1ca4d6848d78f644aec"/>
  <p:tag name="KSO_WM_SLIDE_BK_DARK_LIGHT" val="2"/>
  <p:tag name="KSO_WM_SLIDE_BACKGROUND_TYPE" val="general"/>
  <p:tag name="KSO_WM_SLIDE_SUPPORT_FEATURE_TYPE" val="1"/>
  <p:tag name="KSO_WM_TEMPLATE_ASSEMBLE_XID" val="60656ecd4054ed1e2fb7ffe0"/>
  <p:tag name="KSO_WM_TEMPLATE_ASSEMBLE_GROUPID" val="60656ecd4054ed1e2fb7ffe0"/>
  <p:tag name="KSO_WM_CHIP_COLORING" val="3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11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11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0173511010ab42cdb9b9362a71ae7b4b"/>
  <p:tag name="KSO_WM_CHIP_GROUPID" val="5f0681562c9c209bb8bb14eb"/>
  <p:tag name="KSO_WM_CHIP_XID" val="5f0681562c9c209bb8bb14ec"/>
  <p:tag name="KSO_WM_CHIP_FILLAREA_FILL_RULE" val="{&quot;fill_align&quot;:&quot;lt&quot;,&quot;fill_mode&quot;:&quot;full&quot;,&quot;sacle_strategy&quot;:&quot;smart&quot;}"/>
  <p:tag name="KSO_WM_ASSEMBLE_CHIP_INDEX" val="a02f82d9e79c45999c10677a9dda8109"/>
  <p:tag name="KSO_WM_UNIT_TEXT_FILL_FORE_SCHEMECOLOR_INDEX_BRIGHTNESS" val="0"/>
  <p:tag name="KSO_WM_UNIT_TEXT_FILL_FORE_SCHEMECOLOR_INDEX" val="13"/>
  <p:tag name="KSO_WM_UNIT_TEXT_FILL_TYPE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custom20220553_11*h_f*1_1"/>
  <p:tag name="KSO_WM_TEMPLATE_CATEGORY" val="custom"/>
  <p:tag name="KSO_WM_TEMPLATE_INDEX" val="20220553"/>
  <p:tag name="KSO_WM_UNIT_LAYERLEVEL" val="1_1"/>
  <p:tag name="KSO_WM_TAG_VERSION" val="1.0"/>
  <p:tag name="KSO_WM_BEAUTIFY_FLAG" val="#wm#"/>
  <p:tag name="KSO_WM_UNIT_SUBTYPE" val="a"/>
  <p:tag name="KSO_WM_UNIT_DEFAULT_FONT" val="14;20;2"/>
  <p:tag name="KSO_WM_UNIT_BLOCK" val="0"/>
  <p:tag name="KSO_WM_UNIT_VALUE" val="234"/>
  <p:tag name="KSO_WM_UNIT_SHOW_EDIT_AREA_INDICATION" val="1"/>
  <p:tag name="KSO_WM_CHIP_GROUPID" val="5e6b05b36848fb12bee65ad8"/>
  <p:tag name="KSO_WM_CHIP_XID" val="5e6b05b36848fb12bee65ada"/>
  <p:tag name="KSO_WM_UNIT_DEC_AREA_ID" val="90d612c793c345ed8c1b3a446c21e22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a7192d840f1d44c1a34c66f60738d79d"/>
  <p:tag name="KSO_WM_UNIT_TEXT_FILL_FORE_SCHEMECOLOR_INDEX_BRIGHTNESS" val="0.25"/>
  <p:tag name="KSO_WM_UNIT_TEXT_FILL_FORE_SCHEMECOLOR_INDEX" val="13"/>
  <p:tag name="KSO_WM_UNIT_TEXT_FILL_TYPE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20553_9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9"/>
  <p:tag name="KSO_WM_SLIDE_SIZE" val="864*444"/>
  <p:tag name="KSO_WM_SLIDE_POSITION" val="48*48"/>
  <p:tag name="KSO_WM_TAG_VERSION" val="1.0"/>
  <p:tag name="KSO_WM_BEAUTIFY_FLAG" val="#wm#"/>
  <p:tag name="KSO_WM_TEMPLATE_CATEGORY" val="custom"/>
  <p:tag name="KSO_WM_TEMPLATE_INDEX" val="20220553"/>
  <p:tag name="KSO_WM_SLIDE_LAYOUT" val="a_d"/>
  <p:tag name="KSO_WM_SLIDE_LAYOUT_CNT" val="1_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23:42&quot;,&quot;maxSize&quot;:{&quot;size1&quot;:31.100000000000001},&quot;minSize&quot;:{&quot;size1&quot;:20.100000000000001},&quot;normalSize&quot;:{&quot;size1&quot;:20.100000000000001},&quot;subLayout&quot;:[{&quot;id&quot;:&quot;2021-04-01T15:23:42&quot;,&quot;margin&quot;:{&quot;bottom&quot;:0.026000002399086952,&quot;left&quot;:1.6929999589920044,&quot;right&quot;:1.6929999589920044,&quot;top&quot;:1.6929999589920044},&quot;type&quot;:0},{&quot;id&quot;:&quot;2021-04-01T15:23:42&quot;,&quot;margin&quot;:{&quot;bottom&quot;:1.6929999589920044,&quot;left&quot;:1.6929999589920044,&quot;right&quot;:1.6929999589920044,&quot;top&quot;:0.81999999284744263}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d96349c98c299aacc02c7"/>
  <p:tag name="KSO_WM_CHIP_FILLPROP" val="[[{&quot;text_align&quot;:&quot;lm&quot;,&quot;text_direction&quot;:&quot;horizontal&quot;,&quot;support_big_font&quot;:false,&quot;picture_toward&quot;:0,&quot;picture_dockside&quot;:[],&quot;fill_id&quot;:&quot;511b1c75f1234b9e8830a0fc8507d58d&quot;,&quot;fill_align&quot;:&quot;lm&quot;,&quot;chip_types&quot;:[&quot;text&quot;,&quot;header&quot;]},{&quot;text_align&quot;:&quot;lm&quot;,&quot;text_direction&quot;:&quot;horizontal&quot;,&quot;support_features&quot;:[&quot;collage&quot;,&quot;carousel&quot;],&quot;support_big_font&quot;:false,&quot;picture_toward&quot;:0,&quot;picture_dockside&quot;:[],&quot;fill_id&quot;:&quot;f59f3e6f069b43bf81b59d708180a1f2&quot;,&quot;fill_align&quot;:&quot;cm&quot;,&quot;chip_types&quot;:[&quot;diagram&quot;,&quot;text&quot;,&quot;picture&quot;,&quot;chart&quot;,&quot;table&quot;,&quot;video&quot;]}]]"/>
  <p:tag name="KSO_WM_CHIP_DECFILLPROP" val="[]"/>
  <p:tag name="KSO_WM_SLIDE_CAN_ADD_NAVIGATION" val="1"/>
  <p:tag name="KSO_WM_CHIP_GROUPID" val="5f6c93987b7ee298d401b017"/>
  <p:tag name="KSO_WM_SLIDE_BK_DARK_LIGHT" val="2"/>
  <p:tag name="KSO_WM_SLIDE_BACKGROUND_TYPE" val="general"/>
  <p:tag name="KSO_WM_SLIDE_SUPPORT_FEATURE_TYPE" val="3"/>
  <p:tag name="KSO_WM_TEMPLATE_ASSEMBLE_XID" val="60656efa4054ed1e2fb801af"/>
  <p:tag name="KSO_WM_TEMPLATE_ASSEMBLE_GROUPID" val="60656efa4054ed1e2fb801af"/>
  <p:tag name="KSO_WM_CHIP_COLORING" val="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9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3*i*1"/>
  <p:tag name="KSO_WM_BEAUTIFY_FLAG" val="#wm#"/>
  <p:tag name="KSO_WM_TAG_VERSION" val="1.0"/>
  <p:tag name="KSO_WM_CHIP_GROUPID" val="614d3c84044fdac0964eaa99"/>
  <p:tag name="KSO_WM_CHIP_XID" val="617a7dd3004054b232b8a2b3"/>
  <p:tag name="KSO_WM_UNIT_DEC_AREA_ID" val="3e92af653e7a4270b87064d07028bddf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ef06cd999b774ad48820ab9fc6dcc2f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8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cabdc7a4b9ed4d4bbcd413f63917671a"/>
  <p:tag name="KSO_WM_CHIP_GROUPID" val="5f0681562c9c209bb8bb14eb"/>
  <p:tag name="KSO_WM_CHIP_XID" val="5f0681562c9c209bb8bb14ec"/>
  <p:tag name="KSO_WM_CHIP_FILLAREA_FILL_RULE" val="{&quot;fill_align&quot;:&quot;lm&quot;,&quot;fill_mode&quot;:&quot;full&quot;,&quot;sacle_strategy&quot;:&quot;smart&quot;}"/>
  <p:tag name="KSO_WM_ASSEMBLE_CHIP_INDEX" val="06f6bfa6f57c418397da10a29107f54e"/>
  <p:tag name="KSO_WM_UNIT_TEXT_FILL_FORE_SCHEMECOLOR_INDEX_BRIGHTNESS" val="0"/>
  <p:tag name="KSO_WM_UNIT_TEXT_FILL_FORE_SCHEMECOLOR_INDEX" val="13"/>
  <p:tag name="KSO_WM_UNIT_TEXT_FILL_TYPE" val="1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NOCLEAR" val="0"/>
  <p:tag name="KSO_WM_UNIT_VALUE" val="24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9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PRESET_TEXT" val="单击此处添加大标题内容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ce40cbed385441cb8bb854fdb404afbc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tru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0eda5f51e9b2451188f786c5ba476474"/>
  <p:tag name="KSO_WM_UNIT_TEXT_FILL_FORE_SCHEMECOLOR_INDEX_BRIGHTNESS" val="0"/>
  <p:tag name="KSO_WM_UNIT_TEXT_FILL_FORE_SCHEMECOLOR_INDEX" val="13"/>
  <p:tag name="KSO_WM_UNIT_TEXT_FILL_TYPE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44*1073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custom20220553_11*d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0336895f3607419c95fd944232c2132f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rm&quot;,&quot;fill_mode&quot;:&quot;full&quot;,&quot;sacle_strategy&quot;:&quot;smart&quot;}"/>
  <p:tag name="KSO_WM_ASSEMBLE_CHIP_INDEX" val="f1828392957f47f5bec0547ff365e052"/>
  <p:tag name="KSO_WM_UNIT_PLACING_PICTURE" val="f1828392957f47f5bec0547ff365e052"/>
  <p:tag name="KSO_WM_UNIT_SUPPORT_UNIT_TYPE" val="[&quot;d&quot;,&quot;α&quot;,&quot;β&quot;,&quot;θ&quot;]"/>
  <p:tag name="KSO_WM_UNIT_PLACING_PICTURE_USER_VIEWPORT" val="{&quot;height&quot;:4869.929133858268,&quot;width&quot;:4567.529133858267}"/>
  <p:tag name="KSO_WM_UNIT_PLACING_PICTURE_INFO" val="{&quot;code&quot;:&quot;&quot;,&quot;full_picture&quot;:false,&quot;scheme&quot;:&quot;&quot;,&quot;spacing&quot;:5}"/>
  <p:tag name="KSO_WM_UNIT_PLACING_PICTURE_COLLAGE_VIEWPORT" val="{&quot;height&quot;:6025.909738041002,&quot;width&quot;:5651}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20553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1-04-01T15:09:29&quot;,&quot;maxSize&quot;:{&quot;size1&quot;:25.510710391291866},&quot;minSize&quot;:{&quot;size1&quot;:25.510710391291866},&quot;normalSize&quot;:{&quot;size1&quot;:25.510710391291866},&quot;subLayout&quot;:[{&quot;id&quot;:&quot;2021-04-01T15:09:29&quot;,&quot;margin&quot;:{&quot;bottom&quot;:0,&quot;left&quot;:1.2699999809265137,&quot;right&quot;:1.2699999809265137,&quot;top&quot;:1.2699999809265137},&quot;type&quot;:0},{&quot;direction&quot;:1,&quot;id&quot;:&quot;2021-04-01T15:09:29&quot;,&quot;maxSize&quot;:{&quot;size1&quot;:51.199417551165006},&quot;minSize&quot;:{&quot;size1&quot;:51.199417551165006},&quot;normalSize&quot;:{&quot;size1&quot;:51.199417551165006},&quot;subLayout&quot;:[{&quot;id&quot;:&quot;2021-04-01T15:09:29&quot;,&quot;margin&quot;:{&quot;bottom&quot;:1.6929999589920044,&quot;left&quot;:1.2699999809265137,&quot;right&quot;:0.026000002399086952,&quot;top&quot;:0.81999999284744263},&quot;type&quot;:0},{&quot;id&quot;:&quot;2021-04-01T15:09:29&quot;,&quot;maxSize&quot;:{&quot;size1&quot;:63.39110079734472},&quot;minSize&quot;:{&quot;size1&quot;:27.991100797344721},&quot;normalSize&quot;:{&quot;size1&quot;:45.591100797344723},&quot;subLayout&quot;:[{&quot;id&quot;:&quot;2021-04-01T15:09:29&quot;,&quot;margin&quot;:{&quot;bottom&quot;:0.026000002399086952,&quot;left&quot;:0.81999999284744263,&quot;right&quot;:1.2699999809265137,&quot;top&quot;:0.81999999284744263},&quot;type&quot;:0},{&quot;id&quot;:&quot;2021-04-01T15:09:29&quot;,&quot;margin&quot;:{&quot;bottom&quot;:1.6929999589920044,&quot;left&quot;:0.81999999284744263,&quot;right&quot;:1.2699999809265137,&quot;top&quot;:0.81999999284744263},&quot;type&quot;:0}],&quot;type&quot;:0}],&quot;type&quot;:0}],&quot;type&quot;:0}"/>
  <p:tag name="KSO_WM_SLIDE_BACKGROUND" val="[&quot;general&quot;]"/>
  <p:tag name="KSO_WM_SLIDE_RATIO" val="1.777778"/>
  <p:tag name="KSO_WM_CHIP_INFOS" val="{&quot;type&quot;:0,&quot;layout_type&quot;:&quot;topbottom&quot;,&quot;layout_feature&quot;:1,&quot;aspect_ratio&quot;:&quot;16:9&quot;,&quot;same_font_size&quot;:tru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m&quot;,&quot;text_direction&quot;:&quot;horizontal&quot;,&quot;support_big_font&quot;:false,&quot;fill_id&quot;:&quot;a722754f624b46d8977e6e5aa1377386&quot;,&quot;fill_align&quot;:&quot;lm&quot;,&quot;chip_types&quot;:[&quot;header&quot;]},{&quot;text_align&quot;:&quot;lm&quot;,&quot;text_direction&quot;:&quot;horizontal&quot;,&quot;support_big_font&quot;:false,&quot;fill_id&quot;:&quot;eff3efe21f52495ebd97d796d78c39db&quot;,&quot;fill_align&quot;:&quot;lm&quot;,&quot;chip_types&quot;:[&quot;text&quot;]},{&quot;text_align&quot;:&quot;lm&quot;,&quot;text_direction&quot;:&quot;horizontal&quot;,&quot;support_big_font&quot;:false,&quot;fill_id&quot;:&quot;cc851d4a210d4daba3ab09f1d7703974&quot;,&quot;fill_align&quot;:&quot;lm&quot;,&quot;chip_types&quot;:[&quot;text&quot;]},{&quot;text_align&quot;:&quot;lt&quot;,&quot;text_direction&quot;:&quot;horizontal&quot;,&quot;support_features&quot;:[&quot;collage&quot;,&quot;carousel&quot;],&quot;support_big_font&quot;:false,&quot;fill_id&quot;:&quot;44eb4de77259433fbe5f60eb781ff5b1&quot;,&quot;fill_align&quot;:&quot;lt&quot;,&quot;chip_types&quot;:[&quot;text&quot;,&quot;picture&quot;]}]]"/>
  <p:tag name="KSO_WM_SLIDE_ID" val="custom20220553_12"/>
  <p:tag name="KSO_WM_TEMPLATE_SUBCATEGORY" val="21"/>
  <p:tag name="KSO_WM_TEMPLATE_MASTER_TYPE" val="0"/>
  <p:tag name="KSO_WM_TEMPLATE_COLOR_TYPE" val="1"/>
  <p:tag name="KSO_WM_SLIDE_TYPE" val="text"/>
  <p:tag name="KSO_WM_SLIDE_SUBTYPE" val="pureTxt"/>
  <p:tag name="KSO_WM_SLIDE_ITEM_CNT" val="0"/>
  <p:tag name="KSO_WM_SLIDE_INDEX" val="12"/>
  <p:tag name="KSO_WM_SLIDE_SIZE" val="888*444"/>
  <p:tag name="KSO_WM_SLIDE_POSITION" val="36*48"/>
  <p:tag name="KSO_WM_TAG_VERSION" val="1.0"/>
  <p:tag name="KSO_WM_SLIDE_LAYOUT" val="a_b_f"/>
  <p:tag name="KSO_WM_SLIDE_LAYOUT_CNT" val="1_1_3"/>
  <p:tag name="KSO_WM_CHIP_XID" val="5efc367931502a61758d8d7c"/>
  <p:tag name="KSO_WM_CHIP_DECFILLPROP" val="[]"/>
  <p:tag name="KSO_WM_SLIDE_CAN_ADD_NAVIGATION" val="1"/>
  <p:tag name="KSO_WM_CHIP_GROUPID" val="5efc367931502a61758d8d7b"/>
  <p:tag name="KSO_WM_SLIDE_BK_DARK_LIGHT" val="2"/>
  <p:tag name="KSO_WM_SLIDE_BACKGROUND_TYPE" val="general"/>
  <p:tag name="KSO_WM_SLIDE_SUPPORT_FEATURE_TYPE" val="0"/>
  <p:tag name="KSO_WM_SLIDE_SAME_FONT_SIZE" val="1"/>
  <p:tag name="KSO_WM_TEMPLATE_ASSEMBLE_XID" val="60656e9b4054ed1e2fb7fc8e"/>
  <p:tag name="KSO_WM_TEMPLATE_ASSEMBLE_GROUPID" val="60656e9b4054ed1e2fb7fc8e"/>
  <p:tag name="KSO_WM_CHIP_COLORING" val="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12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12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9c9e39dca9cb48649c3a896dceb434f9"/>
  <p:tag name="KSO_WM_CHIP_GROUPID" val="5f0681562c9c209bb8bb14eb"/>
  <p:tag name="KSO_WM_CHIP_XID" val="5f0681562c9c209bb8bb14ec"/>
  <p:tag name="KSO_WM_CHIP_FILLAREA_FILL_RULE" val="{&quot;fill_align&quot;:&quot;lm&quot;,&quot;fill_mode&quot;:&quot;full&quot;,&quot;sacle_strategy&quot;:&quot;smart&quot;}"/>
  <p:tag name="KSO_WM_ASSEMBLE_CHIP_INDEX" val="d85b1f271bb84ed3ba89a23e4e4c5362"/>
  <p:tag name="KSO_WM_UNIT_TEXT_FILL_FORE_SCHEMECOLOR_INDEX_BRIGHTNESS" val="0"/>
  <p:tag name="KSO_WM_UNIT_TEXT_FILL_FORE_SCHEMECOLOR_INDEX" val="13"/>
  <p:tag name="KSO_WM_UNIT_TEXT_FILL_TYPE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3"/>
  <p:tag name="KSO_WM_UNIT_ID" val="custom20220553_12*f*3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42"/>
  <p:tag name="KSO_WM_UNIT_SHOW_EDIT_AREA_INDICATION" val="1"/>
  <p:tag name="KSO_WM_CHIP_GROUPID" val="5e6b05596848fb12bee65ac8"/>
  <p:tag name="KSO_WM_CHIP_XID" val="5e6b05596848fb12bee65aca"/>
  <p:tag name="KSO_WM_UNIT_DEC_AREA_ID" val="a0311ddea6fb4702b7958ac7aba3428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db08a561ec48461f9802d134ad5e428a"/>
  <p:tag name="KSO_WM_UNIT_SUPPORT_UNIT_TYPE" val="[&quot;d&quot;]"/>
  <p:tag name="KSO_WM_UNIT_TEXT_FILL_FORE_SCHEMECOLOR_INDEX_BRIGHTNESS" val="0.25"/>
  <p:tag name="KSO_WM_UNIT_TEXT_FILL_FORE_SCHEMECOLOR_INDEX" val="13"/>
  <p:tag name="KSO_WM_UNIT_TEXT_FILL_TYPE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38*1058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custom20220553_15*d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05de1b9a3ca94df9a96b10b55b8a501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5a22ca86a18346cd89cae083f45e135f"/>
  <p:tag name="KSO_WM_UNIT_PLACING_PICTURE" val="5a22ca86a18346cd89cae083f45e135f"/>
  <p:tag name="KSO_WM_UNIT_SUPPORT_UNIT_TYPE" val="[&quot;d&quot;]"/>
  <p:tag name="KSO_WM_UNIT_PLACING_PICTURE_INFO" val="{&quot;code&quot;:&quot;&quot;,&quot;full_picture&quot;:false,&quot;scheme&quot;:&quot;&quot;,&quot;spacing&quot;:5}"/>
  <p:tag name="KSO_WM_UNIT_PLACING_PICTURE_COLLAGE_VIEWPORT" val="{&quot;height&quot;:3691.1291338582682,&quot;width&quot;:3431.0573187206423}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" val="[&quot;general&quot;]"/>
  <p:tag name="KSO_WM_SLIDE_RATIO" val="1.777778"/>
  <p:tag name="KSO_WM_SLIDE_ID" val="custom20220553_15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5"/>
  <p:tag name="KSO_WM_SLIDE_SIZE" val="864*444"/>
  <p:tag name="KSO_WM_SLIDE_POSITION" val="48*48"/>
  <p:tag name="KSO_WM_TAG_VERSION" val="1.0"/>
  <p:tag name="KSO_WM_BEAUTIFY_FLAG" val="#wm#"/>
  <p:tag name="KSO_WM_TEMPLATE_CATEGORY" val="custom"/>
  <p:tag name="KSO_WM_TEMPLATE_INDEX" val="20220553"/>
  <p:tag name="KSO_WM_SLIDE_LAYOUT" val="a_b_d"/>
  <p:tag name="KSO_WM_SLIDE_LAYOUT_CNT" val="1_1_2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FILLPROP" val="[[{&quot;text_align&quot;:&quot;lt&quot;,&quot;text_direction&quot;:&quot;horizontal&quot;,&quot;support_big_font&quot;:false,&quot;picture_toward&quot;:0,&quot;picture_dockside&quot;:[],&quot;fill_id&quot;:&quot;111c4d8e53a34fe79852e81ef1ecda9c&quot;,&quot;fill_align&quot;:&quot;lt&quot;,&quot;chip_types&quot;:[&quot;header&quot;]},{&quot;text_align&quot;:&quot;lt&quot;,&quot;text_direction&quot;:&quot;horizontal&quot;,&quot;support_features&quot;:[&quot;collage&quot;,&quot;carousel&quot;],&quot;support_big_font&quot;:false,&quot;picture_toward&quot;:0,&quot;picture_dockside&quot;:[],&quot;fill_id&quot;:&quot;c5a35b8269fb45c9bfd2762b3d3ef0a9&quot;,&quot;fill_align&quot;:&quot;lt&quot;,&quot;chip_types&quot;:[&quot;pictext&quot;,&quot;picture&quot;,&quot;chart&quot;,&quot;table&quot;,&quot;video&quot;]},{&quot;text_align&quot;:&quot;lm&quot;,&quot;text_direction&quot;:&quot;horizontal&quot;,&quot;support_big_font&quot;:false,&quot;picture_toward&quot;:0,&quot;picture_dockside&quot;:[],&quot;fill_id&quot;:&quot;470cf7f10ccd4f6c8ea24a2844fe8c79&quot;,&quot;fill_align&quot;:&quot;lm&quot;,&quot;chip_types&quot;:[&quot;text&quot;,&quot;picture&quot;]}]]"/>
  <p:tag name="KSO_WM_CHIP_XID" val="5f69641f553136823a5e61b5"/>
  <p:tag name="FIXED_XID_TMP" val="5f5ee1ca4d6848d78f644aec"/>
  <p:tag name="KSO_WM_CHIP_DECFILLPROP" val="[]"/>
  <p:tag name="KSO_WM_SLIDE_CAN_ADD_NAVIGATION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0-12-09T20:12:32&quot;,&quot;maxSize&quot;:{&quot;size1&quot;:31.199606375306569},&quot;minSize&quot;:{&quot;size1&quot;:24.299606375306571},&quot;normalSize&quot;:{&quot;size1&quot;:31.199606375306569},&quot;subLayout&quot;:[{&quot;id&quot;:&quot;2020-12-09T20:12:32&quot;,&quot;margin&quot;:{&quot;bottom&quot;:0.81999999284744263,&quot;left&quot;:1.6929999589920044,&quot;right&quot;:1.6929999589920044,&quot;top&quot;:1.6929999589920044},&quot;type&quot;:0},{&quot;direction&quot;:1,&quot;id&quot;:&quot;2020-12-09T20:12:32&quot;,&quot;maxSize&quot;:{&quot;size1&quot;:66.299618530273435},&quot;minSize&quot;:{&quot;size1&quot;:55.099618530273439},&quot;normalSize&quot;:{&quot;size1&quot;:60.099618530273439},&quot;subLayout&quot;:[{&quot;id&quot;:&quot;2020-12-09T20:12:32&quot;,&quot;margin&quot;:{&quot;bottom&quot;:1.6929999589920044,&quot;left&quot;:1.6929999589920044,&quot;right&quot;:0.026000002399086952,&quot;top&quot;:0.026000002399086952},&quot;type&quot;:0},{&quot;id&quot;:&quot;2020-12-09T20:12:32&quot;,&quot;margin&quot;:{&quot;bottom&quot;:1.6929999589920044,&quot;left&quot;:1.2439998388290405,&quot;right&quot;:1.6929999589920044,&quot;top&quot;:0.026000002399086952},&quot;type&quot;:0}],&quot;type&quot;:0}],&quot;type&quot;:0}"/>
  <p:tag name="KSO_WM_CHIP_GROUPID" val="5f5ee1ca4d6848d78f644aec"/>
  <p:tag name="KSO_WM_SLIDE_BK_DARK_LIGHT" val="2"/>
  <p:tag name="KSO_WM_SLIDE_BACKGROUND_TYPE" val="general"/>
  <p:tag name="KSO_WM_SLIDE_SUPPORT_FEATURE_TYPE" val="0"/>
  <p:tag name="KSO_WM_TEMPLATE_ASSEMBLE_XID" val="5fd0bf301fa9d42129dd5d31"/>
  <p:tag name="KSO_WM_TEMPLATE_ASSEMBLE_GROUPID" val="5fd0bf301fa9d42129dd5d31"/>
  <p:tag name="KSO_WM_CHIP_COLORING" val="3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ustom"/>
  <p:tag name="KSO_WM_TEMPLATE_INDEX" val="20220553"/>
  <p:tag name="KSO_WM_UNIT_TYPE" val="i"/>
  <p:tag name="KSO_WM_UNIT_INDEX" val="1"/>
  <p:tag name="KSO_WM_UNIT_ID" val="custom20220553_15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此处添加大标题内容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0553_15*a*1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UNIT_SHOW_EDIT_AREA_INDICATION" val="1"/>
  <p:tag name="KSO_WM_UNIT_DEFAULT_FONT" val="24;44;4"/>
  <p:tag name="KSO_WM_UNIT_BLOCK" val="0"/>
  <p:tag name="KSO_WM_UNIT_DEC_AREA_ID" val="8ba8a434c82e4c2c97b22f62f5591211"/>
  <p:tag name="KSO_WM_CHIP_GROUPID" val="5f0681562c9c209bb8bb14eb"/>
  <p:tag name="KSO_WM_CHIP_XID" val="5f0681562c9c209bb8bb14ec"/>
  <p:tag name="KSO_WM_CHIP_FILLAREA_FILL_RULE" val="{&quot;fill_align&quot;:&quot;lt&quot;,&quot;fill_mode&quot;:&quot;full&quot;,&quot;sacle_strategy&quot;:&quot;smart&quot;}"/>
  <p:tag name="KSO_WM_ASSEMBLE_CHIP_INDEX" val="8a969267b6284fcb84b9c2466a2c4b4c"/>
  <p:tag name="KSO_WM_UNIT_TEXT_FILL_FORE_SCHEMECOLOR_INDEX_BRIGHTNESS" val="0"/>
  <p:tag name="KSO_WM_UNIT_TEXT_FILL_FORE_SCHEMECOLOR_INDEX" val="13"/>
  <p:tag name="KSO_WM_UNIT_TEXT_FILL_TYPE" val="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VALUE" val="1138*1861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2"/>
  <p:tag name="KSO_WM_UNIT_ID" val="custom20220553_15*d*2"/>
  <p:tag name="KSO_WM_TEMPLATE_CATEGORY" val="custom"/>
  <p:tag name="KSO_WM_TEMPLATE_INDEX" val="20220553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b72adaf44cbc484db59009f8f7244e5d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ec93055833514f5e8a489b376ff7ba4f"/>
  <p:tag name="KSO_WM_UNIT_PLACING_PICTURE" val="ec93055833514f5e8a489b376ff7ba4f"/>
  <p:tag name="KSO_WM_UNIT_SUPPORT_UNIT_TYPE" val="[&quot;d&quot;,&quot;α&quot;,&quot;β&quot;,&quot;θ&quot;]"/>
  <p:tag name="KSO_WM_UNIT_PLACING_PICTURE_INFO" val="{&quot;code&quot;:&quot;&quot;,&quot;full_picture&quot;:false,&quot;scheme&quot;:&quot;&quot;,&quot;spacing&quot;:5}"/>
  <p:tag name="KSO_WM_UNIT_PLACING_PICTURE_COLLAGE_VIEWPORT" val="{&quot;height&quot;:4195.650126501687,&quot;width&quot;:6864.059842519683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9*i*1"/>
  <p:tag name="KSO_WM_BEAUTIFY_FLAG" val="#wm#"/>
  <p:tag name="KSO_WM_TAG_VERSION" val="1.0"/>
  <p:tag name="KSO_WM_CHIP_GROUPID" val="614d3c84044fdac0964eaa99"/>
  <p:tag name="KSO_WM_CHIP_XID" val="617a7dd3004054b232b8a2cc"/>
  <p:tag name="KSO_WM_UNIT_DEC_AREA_ID" val="442e39f9a16b4136947c9d2c3cdcae1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f3ff019ccd14ebd937deb541677000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2055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aacb4b8cd10a46bc8b6bdcde800b819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02af77cd6084eeda1eac38ce3d13820"/>
  <p:tag name="KSO_WM_SLIDE_BACKGROUND_TYPE" val="fram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2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  <p:tag name="KSO_WM_TEMPLATE_CATEGORY" val="bg"/>
  <p:tag name="KSO_WM_TEMPLATE_INDEX" val="20220286"/>
  <p:tag name="KSO_WM_CHIP_GROUPID" val="612f6a61c37455bdf62a9584"/>
  <p:tag name="KSO_WM_CHIP_XID" val="612f6a61c37455bdf62a9586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5af7fb08035f455a9aa07bddc3342a3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b315fe83bc646e0b2a3e3236c6685d4"/>
  <p:tag name="KSO_WM_SLIDE_BACKGROUND_TYPE" val="leftRigh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3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7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2055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d61a88ad7827456a8416a44cc3497a97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1219b9ae17954a6492f81c500ca84baf"/>
  <p:tag name="KSO_WM_SLIDE_BACKGROUND_TYPE" val="topBotto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8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919c3469d9e845e1abc1288a111ea71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1d621ab26f914da1b035476e64685a11"/>
  <p:tag name="KSO_WM_SLIDE_BACKGROUND_TYPE" val="bottomTop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9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20553"/>
  <p:tag name="KSO_WM_CHIP_COLORING" val="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ac29d4a236f04d7c9b6dafbb4c0790a1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dd165e5ab764b7e8ee523de81b94894"/>
  <p:tag name="KSO_WM_SLIDE_BACKGROUND_TYPE" val="navigation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a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9c1d7273907b4d48b08ac2bfc074bfc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7bfaedcaffd241f5a47ab125080215c6"/>
  <p:tag name="KSO_WM_SLIDE_BACKGROUND_TYPE" val="bel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b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1*i*1"/>
  <p:tag name="KSO_WM_BEAUTIFY_FLAG" val="#wm#"/>
  <p:tag name="KSO_WM_TAG_VERSION" val="1.0"/>
  <p:tag name="KSO_WM_CHIP_GROUPID" val="614d3c84044fdac0964eaa99"/>
  <p:tag name="KSO_WM_CHIP_XID" val="617a7dd3004054b232b8a2e3"/>
  <p:tag name="KSO_WM_UNIT_DEC_AREA_ID" val="f9563fe6777e4bd09450d4906b43e99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c1049939da6549c5b5b00c56c21641ed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2055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22055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220553"/>
  <p:tag name="KSO_WM_CHIP_COLORING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1*i*1"/>
  <p:tag name="KSO_WM_BEAUTIFY_FLAG" val="#wm#"/>
  <p:tag name="KSO_WM_TAG_VERSION" val="1.0"/>
  <p:tag name="KSO_WM_CHIP_GROUPID" val="614d3c84044fdac0964eaa99"/>
  <p:tag name="KSO_WM_CHIP_XID" val="617a7dd3004054b232b8a2e3"/>
  <p:tag name="KSO_WM_UNIT_DEC_AREA_ID" val="f9563fe6777e4bd09450d4906b43e99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c1049939da6549c5b5b00c56c21641ed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5*i*1"/>
  <p:tag name="KSO_WM_BEAUTIFY_FLAG" val="#wm#"/>
  <p:tag name="KSO_WM_TAG_VERSION" val="1.0"/>
  <p:tag name="KSO_WM_CHIP_GROUPID" val="614d3c84044fdac0964eaa99"/>
  <p:tag name="KSO_WM_CHIP_XID" val="617a7dd3004054b232b8a2db"/>
  <p:tag name="KSO_WM_UNIT_DEC_AREA_ID" val="20f33ae509f846ab8f417c1f1d0fed2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93cf07d26a6049a792dd6c480ed02c26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7*i*1"/>
  <p:tag name="KSO_WM_BEAUTIFY_FLAG" val="#wm#"/>
  <p:tag name="KSO_WM_TAG_VERSION" val="1.0"/>
  <p:tag name="KSO_WM_CHIP_GROUPID" val="614d3c84044fdac0964eaa99"/>
  <p:tag name="KSO_WM_CHIP_XID" val="617a7dd3004054b232b8a2d4"/>
  <p:tag name="KSO_WM_UNIT_DEC_AREA_ID" val="0a8ba550508342e9a43488aa45405bff"/>
  <p:tag name="KSO_WM_CHIP_FILLAREA_FILL_RULE" val="{&quot;fill_align&quot;:&quot;l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b9af4e1f2a98409fadea84fe1394d2a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6*i*1"/>
  <p:tag name="KSO_WM_BEAUTIFY_FLAG" val="#wm#"/>
  <p:tag name="KSO_WM_TAG_VERSION" val="1.0"/>
  <p:tag name="KSO_WM_CHIP_GROUPID" val="614d3c84044fdac0964eaa99"/>
  <p:tag name="KSO_WM_CHIP_XID" val="617a7dd3004054b232b8a2d1"/>
  <p:tag name="KSO_WM_UNIT_DEC_AREA_ID" val="19d97732f7d54973b349dcf2876cdde9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057a39e9b3cc4cb29ba59f087b649ac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2*i*1"/>
  <p:tag name="KSO_WM_BEAUTIFY_FLAG" val="#wm#"/>
  <p:tag name="KSO_WM_TAG_VERSION" val="1.0"/>
  <p:tag name="KSO_WM_CHIP_GROUPID" val="614d3c84044fdac0964eaa99"/>
  <p:tag name="KSO_WM_CHIP_XID" val="617a7dd3004054b232b8a2bb"/>
  <p:tag name="KSO_WM_UNIT_DEC_AREA_ID" val="6d280581a306424a829315ec3a1a0069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7ac957db1664924a89e0e186a86863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4*i*1"/>
  <p:tag name="KSO_WM_BEAUTIFY_FLAG" val="#wm#"/>
  <p:tag name="KSO_WM_TAG_VERSION" val="1.0"/>
  <p:tag name="KSO_WM_CHIP_GROUPID" val="614d3c84044fdac0964eaa99"/>
  <p:tag name="KSO_WM_CHIP_XID" val="617a7dd3004054b232b8a2b5"/>
  <p:tag name="KSO_WM_UNIT_DEC_AREA_ID" val="384e2483c41244e59d9ab65567daf718"/>
  <p:tag name="KSO_WM_CHIP_FILLAREA_FILL_RULE" val="{&quot;fill_align&quot;:&quot;l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303f8fc514f74c0da4876e85f13e2af2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3*i*1"/>
  <p:tag name="KSO_WM_BEAUTIFY_FLAG" val="#wm#"/>
  <p:tag name="KSO_WM_TAG_VERSION" val="1.0"/>
  <p:tag name="KSO_WM_CHIP_GROUPID" val="614d3c84044fdac0964eaa99"/>
  <p:tag name="KSO_WM_CHIP_XID" val="617a7dd3004054b232b8a2b3"/>
  <p:tag name="KSO_WM_UNIT_DEC_AREA_ID" val="3e92af653e7a4270b87064d07028bddf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ef06cd999b774ad48820ab9fc6dcc2f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9*i*1"/>
  <p:tag name="KSO_WM_BEAUTIFY_FLAG" val="#wm#"/>
  <p:tag name="KSO_WM_TAG_VERSION" val="1.0"/>
  <p:tag name="KSO_WM_CHIP_GROUPID" val="614d3c84044fdac0964eaa99"/>
  <p:tag name="KSO_WM_CHIP_XID" val="617a7dd3004054b232b8a2cc"/>
  <p:tag name="KSO_WM_UNIT_DEC_AREA_ID" val="442e39f9a16b4136947c9d2c3cdcae1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f3ff019ccd14ebd937deb541677000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5*i*1"/>
  <p:tag name="KSO_WM_BEAUTIFY_FLAG" val="#wm#"/>
  <p:tag name="KSO_WM_TAG_VERSION" val="1.0"/>
  <p:tag name="KSO_WM_CHIP_GROUPID" val="614d3c84044fdac0964eaa99"/>
  <p:tag name="KSO_WM_CHIP_XID" val="617a7dd3004054b232b8a2db"/>
  <p:tag name="KSO_WM_UNIT_DEC_AREA_ID" val="20f33ae509f846ab8f417c1f1d0fed2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93cf07d26a6049a792dd6c480ed02c26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7c18d1923fd34f8e91085edaed4c3e8e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421e064ac004f4a91239a035e560b69"/>
  <p:tag name="KSO_WM_SLIDE_BACKGROUND_TYPE" val="genera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aacb4b8cd10a46bc8b6bdcde800b819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02af77cd6084eeda1eac38ce3d13820"/>
  <p:tag name="KSO_WM_SLIDE_BACKGROUND_TYPE" val="fram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2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  <p:tag name="KSO_WM_TEMPLATE_CATEGORY" val="bg"/>
  <p:tag name="KSO_WM_TEMPLATE_INDEX" val="20220286"/>
  <p:tag name="KSO_WM_CHIP_GROUPID" val="612f6a61c37455bdf62a9584"/>
  <p:tag name="KSO_WM_CHIP_XID" val="612f6a61c37455bdf62a9586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5af7fb08035f455a9aa07bddc3342a3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eb315fe83bc646e0b2a3e3236c6685d4"/>
  <p:tag name="KSO_WM_SLIDE_BACKGROUND_TYPE" val="leftRigh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7*i*1"/>
  <p:tag name="KSO_WM_BEAUTIFY_FLAG" val="#wm#"/>
  <p:tag name="KSO_WM_TAG_VERSION" val="1.0"/>
  <p:tag name="KSO_WM_CHIP_GROUPID" val="614d3c84044fdac0964eaa99"/>
  <p:tag name="KSO_WM_CHIP_XID" val="617a7dd3004054b232b8a2d4"/>
  <p:tag name="KSO_WM_UNIT_DEC_AREA_ID" val="0a8ba550508342e9a43488aa45405bff"/>
  <p:tag name="KSO_WM_CHIP_FILLAREA_FILL_RULE" val="{&quot;fill_align&quot;:&quot;l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b9af4e1f2a98409fadea84fe1394d2a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3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7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d61a88ad7827456a8416a44cc3497a97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1219b9ae17954a6492f81c500ca84baf"/>
  <p:tag name="KSO_WM_SLIDE_BACKGROUND_TYPE" val="topBotto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8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919c3469d9e845e1abc1288a111ea71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1d621ab26f914da1b035476e64685a11"/>
  <p:tag name="KSO_WM_SLIDE_BACKGROUND_TYPE" val="bottomTop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t"/>
  <p:tag name="KSO_WM_TEMPLATE_CATEGORY" val="chip"/>
  <p:tag name="KSO_WM_TEMPLATE_INDEX" val="20220553"/>
  <p:tag name="KSO_WM_UNIT_TYPE" val="i"/>
  <p:tag name="KSO_WM_UNIT_INDEX" val="1"/>
  <p:tag name="KSO_WM_UNIT_ID" val="chip20220553_6*i*1"/>
  <p:tag name="KSO_WM_BEAUTIFY_FLAG" val="#wm#"/>
  <p:tag name="KSO_WM_TAG_VERSION" val="1.0"/>
  <p:tag name="KSO_WM_CHIP_GROUPID" val="614d3c84044fdac0964eaa99"/>
  <p:tag name="KSO_WM_CHIP_XID" val="617a7dd3004054b232b8a2d1"/>
  <p:tag name="KSO_WM_UNIT_DEC_AREA_ID" val="19d97732f7d54973b349dcf2876cdde9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057a39e9b3cc4cb29ba59f087b649ac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9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ac29d4a236f04d7c9b6dafbb4c0790a1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dd165e5ab764b7e8ee523de81b94894"/>
  <p:tag name="KSO_WM_SLIDE_BACKGROUND_TYPE" val="navigatio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286_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286"/>
  <p:tag name="KSO_WM_CHIP_GROUPID" val="612f6a61c37455bdf62a9584"/>
  <p:tag name="KSO_WM_CHIP_XID" val="612f6a61c37455bdf62a958a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v"/>
  <p:tag name="KSO_WM_TEMPLATE_CATEGORY" val="chip"/>
  <p:tag name="KSO_WM_TEMPLATE_INDEX" val="20220553"/>
  <p:tag name="KSO_WM_UNIT_TYPE" val="i"/>
  <p:tag name="KSO_WM_UNIT_INDEX" val="1"/>
  <p:tag name="KSO_WM_UNIT_ID" val="chip20220553_8*i*1"/>
  <p:tag name="KSO_WM_BEAUTIFY_FLAG" val="#wm#"/>
  <p:tag name="KSO_WM_TAG_VERSION" val="1.0"/>
  <p:tag name="KSO_WM_CHIP_GROUPID" val="614d3c84044fdac0964eaa99"/>
  <p:tag name="KSO_WM_CHIP_XID" val="617a7dd3004054b232b8a2dd"/>
  <p:tag name="KSO_WM_UNIT_DEC_AREA_ID" val="9c1d7273907b4d48b08ac2bfc074bfc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7bfaedcaffd241f5a47ab125080215c6"/>
  <p:tag name="KSO_WM_SLIDE_BACKGROUND_TYPE" val="belt"/>
</p:tagLst>
</file>

<file path=ppt/theme/theme1.xml><?xml version="1.0" encoding="utf-8"?>
<a:theme xmlns:a="http://schemas.openxmlformats.org/drawingml/2006/main" name="1_Office 主题​​">
  <a:themeElements>
    <a:clrScheme name="Adjacency">
      <a:dk1>
        <a:srgbClr val="000000"/>
      </a:dk1>
      <a:lt1>
        <a:srgbClr val="FFFFFF"/>
      </a:lt1>
      <a:dk2>
        <a:srgbClr val="EDDDD4"/>
      </a:dk2>
      <a:lt2>
        <a:srgbClr val="F5EEEA"/>
      </a:lt2>
      <a:accent1>
        <a:srgbClr val="8F5430"/>
      </a:accent1>
      <a:accent2>
        <a:srgbClr val="866129"/>
      </a:accent2>
      <a:accent3>
        <a:srgbClr val="796E2A"/>
      </a:accent3>
      <a:accent4>
        <a:srgbClr val="677A35"/>
      </a:accent4>
      <a:accent5>
        <a:srgbClr val="518449"/>
      </a:accent5>
      <a:accent6>
        <a:srgbClr val="308D63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Adjacency">
      <a:dk1>
        <a:srgbClr val="000000"/>
      </a:dk1>
      <a:lt1>
        <a:srgbClr val="FFFFFF"/>
      </a:lt1>
      <a:dk2>
        <a:srgbClr val="EDDDD4"/>
      </a:dk2>
      <a:lt2>
        <a:srgbClr val="F5EEEA"/>
      </a:lt2>
      <a:accent1>
        <a:srgbClr val="8F5430"/>
      </a:accent1>
      <a:accent2>
        <a:srgbClr val="866129"/>
      </a:accent2>
      <a:accent3>
        <a:srgbClr val="796E2A"/>
      </a:accent3>
      <a:accent4>
        <a:srgbClr val="677A35"/>
      </a:accent4>
      <a:accent5>
        <a:srgbClr val="518449"/>
      </a:accent5>
      <a:accent6>
        <a:srgbClr val="308D63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全屏显示(4:3)</PresentationFormat>
  <Paragraphs>32</Paragraphs>
  <Slides>9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1_Office 主题​​</vt:lpstr>
      <vt:lpstr>2_Office 主题​​</vt:lpstr>
      <vt:lpstr>预防近视专题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预防近视专题</dc:title>
  <dc:creator>thtf</dc:creator>
  <cp:lastModifiedBy>汤文统</cp:lastModifiedBy>
  <cp:revision>3</cp:revision>
  <dcterms:created xsi:type="dcterms:W3CDTF">2021-11-16T05:45:21Z</dcterms:created>
  <dcterms:modified xsi:type="dcterms:W3CDTF">2022-06-10T02:46:59Z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ICV">
    <vt:lpwstr>63AFDC21F8FC4CA383749C5691A0500C</vt:lpwstr>
  </property>
</Properties>
</file>